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62" r:id="rId6"/>
    <p:sldId id="289" r:id="rId7"/>
    <p:sldId id="290" r:id="rId8"/>
    <p:sldId id="291" r:id="rId9"/>
    <p:sldId id="270" r:id="rId10"/>
    <p:sldId id="272" r:id="rId11"/>
    <p:sldId id="292" r:id="rId12"/>
    <p:sldId id="293" r:id="rId13"/>
    <p:sldId id="294" r:id="rId14"/>
    <p:sldId id="295" r:id="rId15"/>
    <p:sldId id="278" r:id="rId16"/>
    <p:sldId id="296" r:id="rId17"/>
    <p:sldId id="280" r:id="rId18"/>
    <p:sldId id="276" r:id="rId19"/>
    <p:sldId id="281" r:id="rId20"/>
    <p:sldId id="283" r:id="rId21"/>
    <p:sldId id="284" r:id="rId22"/>
    <p:sldId id="285" r:id="rId23"/>
    <p:sldId id="286" r:id="rId24"/>
    <p:sldId id="287" r:id="rId25"/>
    <p:sldId id="298" r:id="rId26"/>
    <p:sldId id="297" r:id="rId27"/>
    <p:sldId id="299" r:id="rId28"/>
    <p:sldId id="259" r:id="rId29"/>
    <p:sldId id="28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0196" autoAdjust="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AA462C7-9750-4AB6-817A-3F2971CC549A}" type="datetimeFigureOut">
              <a:rPr lang="he-IL" smtClean="0"/>
              <a:t>ל'/אב/תשפ"ד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82FA05B-DA11-42B9-AED7-99C0CBC0D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869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9355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On the board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0636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err="1"/>
              <a:t>תטא</a:t>
            </a:r>
            <a:r>
              <a:rPr lang="he-IL" dirty="0"/>
              <a:t> חסום בין 0 ל180 מעלות. לא צריך 360, כי לכל זווית </a:t>
            </a:r>
            <a:r>
              <a:rPr lang="en-US" dirty="0"/>
              <a:t>a</a:t>
            </a:r>
            <a:r>
              <a:rPr lang="he-IL" dirty="0"/>
              <a:t>, </a:t>
            </a:r>
            <a:r>
              <a:rPr lang="en-US" dirty="0"/>
              <a:t>a+180</a:t>
            </a:r>
            <a:r>
              <a:rPr lang="he-IL" dirty="0"/>
              <a:t> מייצג את אותו ישר רק בכיוון הפוך.</a:t>
            </a:r>
          </a:p>
          <a:p>
            <a:r>
              <a:rPr lang="he-IL" dirty="0" err="1"/>
              <a:t>רו</a:t>
            </a:r>
            <a:r>
              <a:rPr lang="he-IL" dirty="0"/>
              <a:t> הוא מרחק של ישר מראשית הצירים. המקרה הכי גרוע הוא המרחק בין הנקודות הרחוקות ביותר בסט הנקודות.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341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Canny</a:t>
            </a:r>
            <a:r>
              <a:rPr lang="he-IL" dirty="0"/>
              <a:t> עוזר לנו. הוא מתווך בין הרעיון של האף לבין תמונות. </a:t>
            </a:r>
            <a:r>
              <a:rPr lang="he-IL" dirty="0" err="1"/>
              <a:t>בהנתן</a:t>
            </a:r>
            <a:r>
              <a:rPr lang="he-IL" dirty="0"/>
              <a:t> תמונה – צור לי סט נקודות, ועליו אעשה האף אנד </a:t>
            </a:r>
            <a:r>
              <a:rPr lang="he-IL" dirty="0" err="1"/>
              <a:t>פאף</a:t>
            </a:r>
            <a:r>
              <a:rPr lang="he-IL" dirty="0"/>
              <a:t>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8136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ל'/אב/תשפ"ד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105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ל'/אב/תשפ"ד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4516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ל'/אב/תשפ"ד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3826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ל'/אב/תשפ"ד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2996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ל'/אב/תשפ"ד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6839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ל'/אב/תשפ"ד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9427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ל'/אב/תשפ"ד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99229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ל'/אב/תשפ"ד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5642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ל'/אב/תשפ"ד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458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ל'/אב/תשפ"ד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002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ל'/אב/תשפ"ד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715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ל'/אב/תשפ"ד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697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ל'/אב/תשפ"ד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255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ל'/אב/תשפ"ד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455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ל'/אב/תשפ"ד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5929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ל'/אב/תשפ"ד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7592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ל'/אב/תשפ"ד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9594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14C26EA-7911-48B9-8FB8-6CC8A941D198}" type="datetimeFigureOut">
              <a:rPr lang="he-IL" smtClean="0"/>
              <a:t>ל'/אב/תשפ"ד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4373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תמונה שמכילה עיגול, אורגן, עיניים, שחור ולבן&#10;&#10;התיאור נוצר באופן אוטומטי">
            <a:extLst>
              <a:ext uri="{FF2B5EF4-FFF2-40B4-BE49-F238E27FC236}">
                <a16:creationId xmlns:a16="http://schemas.microsoft.com/office/drawing/2014/main" id="{007AA55C-DDDE-D0EB-2E27-FAACE2240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r="-2" b="-2"/>
          <a:stretch/>
        </p:blipFill>
        <p:spPr bwMode="auto">
          <a:xfrm>
            <a:off x="629920" y="0"/>
            <a:ext cx="87552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D665058B-FC37-4AD2-667C-2D1F7B96145D}"/>
              </a:ext>
            </a:extLst>
          </p:cNvPr>
          <p:cNvSpPr/>
          <p:nvPr/>
        </p:nvSpPr>
        <p:spPr>
          <a:xfrm>
            <a:off x="8524240" y="780162"/>
            <a:ext cx="4592983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402685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154876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63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0" grpId="0" animBg="1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218860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sp>
        <p:nvSpPr>
          <p:cNvPr id="5" name="אליפסה 4">
            <a:extLst>
              <a:ext uri="{FF2B5EF4-FFF2-40B4-BE49-F238E27FC236}">
                <a16:creationId xmlns:a16="http://schemas.microsoft.com/office/drawing/2014/main" id="{02E6CD0C-7121-4D11-A66C-47B501072BA0}"/>
              </a:ext>
            </a:extLst>
          </p:cNvPr>
          <p:cNvSpPr/>
          <p:nvPr/>
        </p:nvSpPr>
        <p:spPr>
          <a:xfrm>
            <a:off x="1360966" y="3735092"/>
            <a:ext cx="223520" cy="2263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/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7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91947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sp>
        <p:nvSpPr>
          <p:cNvPr id="5" name="אליפסה 4">
            <a:extLst>
              <a:ext uri="{FF2B5EF4-FFF2-40B4-BE49-F238E27FC236}">
                <a16:creationId xmlns:a16="http://schemas.microsoft.com/office/drawing/2014/main" id="{02E6CD0C-7121-4D11-A66C-47B501072BA0}"/>
              </a:ext>
            </a:extLst>
          </p:cNvPr>
          <p:cNvSpPr/>
          <p:nvPr/>
        </p:nvSpPr>
        <p:spPr>
          <a:xfrm>
            <a:off x="1869920" y="3315808"/>
            <a:ext cx="223520" cy="2263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>
            <a:cxnSpLocks/>
          </p:cNvCxnSpPr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2918BCFE-27F4-F484-F6D5-E3177FED510F}"/>
              </a:ext>
            </a:extLst>
          </p:cNvPr>
          <p:cNvCxnSpPr>
            <a:cxnSpLocks/>
          </p:cNvCxnSpPr>
          <p:nvPr/>
        </p:nvCxnSpPr>
        <p:spPr>
          <a:xfrm flipH="1">
            <a:off x="5181600" y="2249798"/>
            <a:ext cx="1595120" cy="171167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8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9062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sp>
        <p:nvSpPr>
          <p:cNvPr id="5" name="אליפסה 4">
            <a:extLst>
              <a:ext uri="{FF2B5EF4-FFF2-40B4-BE49-F238E27FC236}">
                <a16:creationId xmlns:a16="http://schemas.microsoft.com/office/drawing/2014/main" id="{02E6CD0C-7121-4D11-A66C-47B501072BA0}"/>
              </a:ext>
            </a:extLst>
          </p:cNvPr>
          <p:cNvSpPr/>
          <p:nvPr/>
        </p:nvSpPr>
        <p:spPr>
          <a:xfrm>
            <a:off x="2367760" y="2891442"/>
            <a:ext cx="223520" cy="2263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>
            <a:cxnSpLocks/>
          </p:cNvCxnSpPr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2918BCFE-27F4-F484-F6D5-E3177FED510F}"/>
              </a:ext>
            </a:extLst>
          </p:cNvPr>
          <p:cNvCxnSpPr>
            <a:cxnSpLocks/>
          </p:cNvCxnSpPr>
          <p:nvPr/>
        </p:nvCxnSpPr>
        <p:spPr>
          <a:xfrm flipH="1">
            <a:off x="5181600" y="2249798"/>
            <a:ext cx="1595120" cy="1711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מחבר ישר 10">
            <a:extLst>
              <a:ext uri="{FF2B5EF4-FFF2-40B4-BE49-F238E27FC236}">
                <a16:creationId xmlns:a16="http://schemas.microsoft.com/office/drawing/2014/main" id="{8F96FA1C-CBF4-365C-1C06-AB7FCEFE3A88}"/>
              </a:ext>
            </a:extLst>
          </p:cNvPr>
          <p:cNvCxnSpPr>
            <a:cxnSpLocks/>
          </p:cNvCxnSpPr>
          <p:nvPr/>
        </p:nvCxnSpPr>
        <p:spPr>
          <a:xfrm flipH="1">
            <a:off x="5093213" y="3060881"/>
            <a:ext cx="200557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אליפסה 18">
            <a:extLst>
              <a:ext uri="{FF2B5EF4-FFF2-40B4-BE49-F238E27FC236}">
                <a16:creationId xmlns:a16="http://schemas.microsoft.com/office/drawing/2014/main" id="{6810C5D5-496B-0486-96AC-6B884316A085}"/>
              </a:ext>
            </a:extLst>
          </p:cNvPr>
          <p:cNvSpPr/>
          <p:nvPr/>
        </p:nvSpPr>
        <p:spPr>
          <a:xfrm>
            <a:off x="9952890" y="2889878"/>
            <a:ext cx="399670" cy="42593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916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1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516228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3</a:t>
                      </a:r>
                      <a:endParaRPr lang="he-IL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>
            <a:cxnSpLocks/>
          </p:cNvCxnSpPr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2918BCFE-27F4-F484-F6D5-E3177FED510F}"/>
              </a:ext>
            </a:extLst>
          </p:cNvPr>
          <p:cNvCxnSpPr>
            <a:cxnSpLocks/>
          </p:cNvCxnSpPr>
          <p:nvPr/>
        </p:nvCxnSpPr>
        <p:spPr>
          <a:xfrm flipH="1">
            <a:off x="5181600" y="2249798"/>
            <a:ext cx="1595120" cy="1711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מחבר ישר 10">
            <a:extLst>
              <a:ext uri="{FF2B5EF4-FFF2-40B4-BE49-F238E27FC236}">
                <a16:creationId xmlns:a16="http://schemas.microsoft.com/office/drawing/2014/main" id="{8F96FA1C-CBF4-365C-1C06-AB7FCEFE3A88}"/>
              </a:ext>
            </a:extLst>
          </p:cNvPr>
          <p:cNvCxnSpPr>
            <a:cxnSpLocks/>
          </p:cNvCxnSpPr>
          <p:nvPr/>
        </p:nvCxnSpPr>
        <p:spPr>
          <a:xfrm flipH="1">
            <a:off x="5093213" y="3060881"/>
            <a:ext cx="20055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F2954A4B-D3C9-99DB-33CB-C1BDBA255188}"/>
              </a:ext>
            </a:extLst>
          </p:cNvPr>
          <p:cNvCxnSpPr>
            <a:cxnSpLocks/>
          </p:cNvCxnSpPr>
          <p:nvPr/>
        </p:nvCxnSpPr>
        <p:spPr>
          <a:xfrm flipV="1">
            <a:off x="929031" y="2074606"/>
            <a:ext cx="2606601" cy="2261419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אליפסה 6">
            <a:extLst>
              <a:ext uri="{FF2B5EF4-FFF2-40B4-BE49-F238E27FC236}">
                <a16:creationId xmlns:a16="http://schemas.microsoft.com/office/drawing/2014/main" id="{D472827D-910B-ECDF-BA1C-83F1593302D0}"/>
              </a:ext>
            </a:extLst>
          </p:cNvPr>
          <p:cNvSpPr/>
          <p:nvPr/>
        </p:nvSpPr>
        <p:spPr>
          <a:xfrm>
            <a:off x="5861952" y="2902312"/>
            <a:ext cx="316892" cy="3209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792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85E83CB-464F-9309-0F10-FE8969A2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" y="968143"/>
            <a:ext cx="10268763" cy="4518257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32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C3191501-7F6F-961B-9280-CDDCD5A4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917334"/>
            <a:ext cx="10607040" cy="4693614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479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C62A459-4B12-E315-CD80-29C15BB1D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16" y="877840"/>
            <a:ext cx="10502844" cy="4673766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053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F6EC0E17-AAB4-5CEA-9BFF-7FE1A1419D70}"/>
              </a:ext>
            </a:extLst>
          </p:cNvPr>
          <p:cNvSpPr/>
          <p:nvPr/>
        </p:nvSpPr>
        <p:spPr>
          <a:xfrm>
            <a:off x="6701710" y="3960844"/>
            <a:ext cx="23871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Wait…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4CFCF58C-A125-AAA3-F202-361AF76FEE45}"/>
              </a:ext>
            </a:extLst>
          </p:cNvPr>
          <p:cNvSpPr/>
          <p:nvPr/>
        </p:nvSpPr>
        <p:spPr>
          <a:xfrm>
            <a:off x="3061239" y="1084457"/>
            <a:ext cx="34836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Hold on…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813B293A-10B0-3790-DB46-DFB03064E2C6}"/>
              </a:ext>
            </a:extLst>
          </p:cNvPr>
          <p:cNvSpPr/>
          <p:nvPr/>
        </p:nvSpPr>
        <p:spPr>
          <a:xfrm>
            <a:off x="4940763" y="2658070"/>
            <a:ext cx="20056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t…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8089D1EC-0DE6-B998-C577-6C3B2E2E1B83}"/>
              </a:ext>
            </a:extLst>
          </p:cNvPr>
          <p:cNvSpPr/>
          <p:nvPr/>
        </p:nvSpPr>
        <p:spPr>
          <a:xfrm rot="788816">
            <a:off x="8148928" y="1248696"/>
            <a:ext cx="14414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he-IL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578C1C47-D5BC-1EBA-B7BF-52C19E4BE984}"/>
              </a:ext>
            </a:extLst>
          </p:cNvPr>
          <p:cNvSpPr/>
          <p:nvPr/>
        </p:nvSpPr>
        <p:spPr>
          <a:xfrm rot="788816">
            <a:off x="8524515" y="1674239"/>
            <a:ext cx="14414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he-IL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AA7BB84E-30EC-8060-8BE7-6CD3038C2863}"/>
              </a:ext>
            </a:extLst>
          </p:cNvPr>
          <p:cNvSpPr/>
          <p:nvPr/>
        </p:nvSpPr>
        <p:spPr>
          <a:xfrm rot="788816">
            <a:off x="7712156" y="1404960"/>
            <a:ext cx="14414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he-IL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A8BB3D1-5B0F-F36C-05B4-0E95FF5D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r="2675" b="-1"/>
          <a:stretch/>
        </p:blipFill>
        <p:spPr bwMode="auto">
          <a:xfrm>
            <a:off x="73482" y="1848860"/>
            <a:ext cx="4809744" cy="4956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6541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34B21944-CA8A-7CE0-0013-6573DC625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71" y="228153"/>
            <a:ext cx="10259857" cy="640169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88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12E9DA19-273D-AF2B-4335-0F04A4548387}"/>
              </a:ext>
            </a:extLst>
          </p:cNvPr>
          <p:cNvSpPr/>
          <p:nvPr/>
        </p:nvSpPr>
        <p:spPr>
          <a:xfrm>
            <a:off x="7532710" y="628617"/>
            <a:ext cx="3971902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25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817C8C62-7FC6-5868-1D92-382B0A74DB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625"/>
          <a:stretch/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A4B2C64-A688-7107-C646-91C8A74EE9AA}"/>
              </a:ext>
            </a:extLst>
          </p:cNvPr>
          <p:cNvSpPr txBox="1"/>
          <p:nvPr/>
        </p:nvSpPr>
        <p:spPr>
          <a:xfrm>
            <a:off x="7374568" y="145746"/>
            <a:ext cx="4841262" cy="31393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dirty="0"/>
              <a:t>Uses: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Finding lines and circles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Medicine – finding boundaries of cells</a:t>
            </a:r>
            <a:br>
              <a:rPr lang="en-US" dirty="0"/>
            </a:br>
            <a:r>
              <a:rPr lang="en-US" dirty="0"/>
              <a:t>internal organs, pupils.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computer vision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Astronomy pictures analysis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Robotics - navigation and mapping </a:t>
            </a:r>
          </a:p>
          <a:p>
            <a:pPr marL="342900" indent="-342900" algn="l">
              <a:buAutoNum type="arabicParenR"/>
            </a:pPr>
            <a:r>
              <a:rPr lang="en-US" dirty="0"/>
              <a:t>Satellite Image Analysis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(AR) and Virtual Reality (VR)</a:t>
            </a:r>
          </a:p>
          <a:p>
            <a:pPr marL="342900" indent="-342900" algn="r" rtl="1">
              <a:buAutoNum type="arabicParenR"/>
            </a:pPr>
            <a:endParaRPr lang="he-IL" dirty="0"/>
          </a:p>
          <a:p>
            <a:pPr marL="342900" indent="-342900" algn="r" rtl="1">
              <a:buAutoNum type="arabicParenR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89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08D074C-A28F-DBA4-F558-9F1B932EB839}"/>
              </a:ext>
            </a:extLst>
          </p:cNvPr>
          <p:cNvSpPr/>
          <p:nvPr/>
        </p:nvSpPr>
        <p:spPr>
          <a:xfrm>
            <a:off x="704084" y="416315"/>
            <a:ext cx="43043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 math: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636D6E0-9C8A-F717-DD2A-7FFAFCFB5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305" y="1411517"/>
            <a:ext cx="7887801" cy="4782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55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6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45A64AC0-9618-EB32-6822-5DB5B690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08" y="820842"/>
            <a:ext cx="9862783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5638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731CFAB5-9C73-E37F-F458-4BE146E8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8832"/>
          <a:stretch/>
        </p:blipFill>
        <p:spPr>
          <a:xfrm>
            <a:off x="811915" y="810229"/>
            <a:ext cx="10526844" cy="4918576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754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B7AF414A-D0FD-1CF2-F0FC-2B122B2638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1003"/>
          <a:stretch/>
        </p:blipFill>
        <p:spPr>
          <a:xfrm>
            <a:off x="792480" y="786117"/>
            <a:ext cx="10607040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415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676892" y="371618"/>
            <a:ext cx="108382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These parameters are bounded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209925"/>
      </p:ext>
    </p:extLst>
  </p:cSld>
  <p:clrMapOvr>
    <a:masterClrMapping/>
  </p:clrMapOvr>
  <p:transition spd="slow">
    <p:comb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6116538" y="361687"/>
            <a:ext cx="5408613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Lets talk about Canny</a:t>
            </a:r>
          </a:p>
        </p:txBody>
      </p:sp>
      <p:sp>
        <p:nvSpPr>
          <p:cNvPr id="1045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72AE49-A8CF-237B-878A-CB490C119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0" b="21110"/>
          <a:stretch/>
        </p:blipFill>
        <p:spPr bwMode="auto"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0" name="Picture 6" descr="Huff and Puff and Blow All Your Worries Away">
            <a:extLst>
              <a:ext uri="{FF2B5EF4-FFF2-40B4-BE49-F238E27FC236}">
                <a16:creationId xmlns:a16="http://schemas.microsoft.com/office/drawing/2014/main" id="{0A495B4F-5381-40D5-177C-A33CE6F15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964" y="3315067"/>
            <a:ext cx="4244420" cy="226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19FE24-8884-3BB6-2AD6-E553BAF3A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r="2675" b="-1"/>
          <a:stretch/>
        </p:blipFill>
        <p:spPr bwMode="auto">
          <a:xfrm>
            <a:off x="8820844" y="1834276"/>
            <a:ext cx="1690233" cy="1741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E0A15B3C-F62A-0EDC-F565-FC46395D1D3F}"/>
              </a:ext>
            </a:extLst>
          </p:cNvPr>
          <p:cNvSpPr/>
          <p:nvPr/>
        </p:nvSpPr>
        <p:spPr>
          <a:xfrm>
            <a:off x="555023" y="4580745"/>
            <a:ext cx="5408613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John f. canny</a:t>
            </a:r>
          </a:p>
        </p:txBody>
      </p:sp>
    </p:spTree>
    <p:extLst>
      <p:ext uri="{BB962C8B-B14F-4D97-AF65-F5344CB8AC3E}">
        <p14:creationId xmlns:p14="http://schemas.microsoft.com/office/powerpoint/2010/main" val="128567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6" name="Group 2054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056" name="Straight Connector 2055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7" name="Straight Connector 2056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Straight Connector 2057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Straight Connector 2058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067" name="Rectangle 2061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C538B086-DD03-63B7-57A6-DE0AB5C4B153}"/>
              </a:ext>
            </a:extLst>
          </p:cNvPr>
          <p:cNvGrpSpPr/>
          <p:nvPr/>
        </p:nvGrpSpPr>
        <p:grpSpPr>
          <a:xfrm>
            <a:off x="792480" y="786117"/>
            <a:ext cx="10607040" cy="4956048"/>
            <a:chOff x="792480" y="786117"/>
            <a:chExt cx="10607040" cy="4956048"/>
          </a:xfrm>
        </p:grpSpPr>
        <p:pic>
          <p:nvPicPr>
            <p:cNvPr id="2050" name="Picture 2" descr="Canny Edge Detector, Hough Transform, LineSegmentDetector and CamScanner Clone">
              <a:extLst>
                <a:ext uri="{FF2B5EF4-FFF2-40B4-BE49-F238E27FC236}">
                  <a16:creationId xmlns:a16="http://schemas.microsoft.com/office/drawing/2014/main" id="{516C3866-D42E-6167-C752-4FD05DD66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" r="30649"/>
            <a:stretch/>
          </p:blipFill>
          <p:spPr bwMode="auto">
            <a:xfrm>
              <a:off x="792480" y="786117"/>
              <a:ext cx="10607040" cy="4956048"/>
            </a:xfrm>
            <a:custGeom>
              <a:avLst/>
              <a:gdLst/>
              <a:ahLst/>
              <a:cxnLst/>
              <a:rect l="l" t="t" r="r" b="b"/>
              <a:pathLst>
                <a:path w="10607040" h="4956048">
                  <a:moveTo>
                    <a:pt x="497480" y="0"/>
                  </a:moveTo>
                  <a:lnTo>
                    <a:pt x="10607040" y="0"/>
                  </a:lnTo>
                  <a:lnTo>
                    <a:pt x="10607040" y="4485407"/>
                  </a:lnTo>
                  <a:lnTo>
                    <a:pt x="10131692" y="4956048"/>
                  </a:lnTo>
                  <a:lnTo>
                    <a:pt x="0" y="4956048"/>
                  </a:lnTo>
                  <a:lnTo>
                    <a:pt x="0" y="492554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מלבן 1">
              <a:extLst>
                <a:ext uri="{FF2B5EF4-FFF2-40B4-BE49-F238E27FC236}">
                  <a16:creationId xmlns:a16="http://schemas.microsoft.com/office/drawing/2014/main" id="{57F6F9D0-F61F-283E-5F39-DD2E1DF43794}"/>
                </a:ext>
              </a:extLst>
            </p:cNvPr>
            <p:cNvSpPr/>
            <p:nvPr/>
          </p:nvSpPr>
          <p:spPr>
            <a:xfrm>
              <a:off x="8042564" y="786117"/>
              <a:ext cx="394854" cy="2684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006920587"/>
      </p:ext>
    </p:extLst>
  </p:cSld>
  <p:clrMapOvr>
    <a:masterClrMapping/>
  </p:clrMapOvr>
  <p:transition spd="slow">
    <p:comb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823200D0-A781-3EFD-B514-4BF012FB8D7E}"/>
              </a:ext>
            </a:extLst>
          </p:cNvPr>
          <p:cNvSpPr/>
          <p:nvPr/>
        </p:nvSpPr>
        <p:spPr>
          <a:xfrm>
            <a:off x="4595117" y="1217193"/>
            <a:ext cx="271260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8501910"/>
      </p:ext>
    </p:extLst>
  </p:cSld>
  <p:clrMapOvr>
    <a:masterClrMapping/>
  </p:clrMapOvr>
  <p:transition spd="slow">
    <p:comb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שיכה, צילום מסך, קו, צבעוני&#10;&#10;התיאור נוצר באופן אוטומטי">
            <a:extLst>
              <a:ext uri="{FF2B5EF4-FFF2-40B4-BE49-F238E27FC236}">
                <a16:creationId xmlns:a16="http://schemas.microsoft.com/office/drawing/2014/main" id="{BDAC607A-80A2-36DC-A1AA-A5F008642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225" y="3518336"/>
            <a:ext cx="3367847" cy="3316034"/>
          </a:xfrm>
          <a:prstGeom prst="rect">
            <a:avLst/>
          </a:prstGeom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2573F65D-49F7-E402-701B-96CDCD7F8ACB}"/>
              </a:ext>
            </a:extLst>
          </p:cNvPr>
          <p:cNvSpPr/>
          <p:nvPr/>
        </p:nvSpPr>
        <p:spPr>
          <a:xfrm>
            <a:off x="837589" y="847068"/>
            <a:ext cx="4432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What’s next</a:t>
            </a:r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A38382AA-5D25-9541-8CC1-169EB5BBF0CC}"/>
              </a:ext>
            </a:extLst>
          </p:cNvPr>
          <p:cNvSpPr/>
          <p:nvPr/>
        </p:nvSpPr>
        <p:spPr>
          <a:xfrm>
            <a:off x="2465755" y="1961167"/>
            <a:ext cx="5779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Different shapes: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AD83CD2B-F9C0-8A37-D5B7-590D3AD43BAB}"/>
              </a:ext>
            </a:extLst>
          </p:cNvPr>
          <p:cNvSpPr/>
          <p:nvPr/>
        </p:nvSpPr>
        <p:spPr>
          <a:xfrm>
            <a:off x="6278628" y="3084766"/>
            <a:ext cx="23984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Circles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D1E1C9E7-D570-E017-29F0-BE7EE338DB99}"/>
              </a:ext>
            </a:extLst>
          </p:cNvPr>
          <p:cNvSpPr/>
          <p:nvPr/>
        </p:nvSpPr>
        <p:spPr>
          <a:xfrm>
            <a:off x="7489717" y="4109696"/>
            <a:ext cx="24801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Curves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uokpl.rs-jessica-rabbit-png-5341501">
            <a:extLst>
              <a:ext uri="{FF2B5EF4-FFF2-40B4-BE49-F238E27FC236}">
                <a16:creationId xmlns:a16="http://schemas.microsoft.com/office/drawing/2014/main" id="{C34B89E0-4856-EBEF-C3B4-6EA898245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38" y="2566392"/>
            <a:ext cx="19812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2" descr="תמונה שמכילה יצירתיות, צבעוני, גרפיקה, אומנות&#10;&#10;התיאור נוצר באופן אוטומטי">
            <a:extLst>
              <a:ext uri="{FF2B5EF4-FFF2-40B4-BE49-F238E27FC236}">
                <a16:creationId xmlns:a16="http://schemas.microsoft.com/office/drawing/2014/main" id="{8C071943-D367-434A-7D25-AAFC3CF62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3093">
            <a:off x="7748483" y="394441"/>
            <a:ext cx="2254096" cy="1908898"/>
          </a:xfrm>
          <a:prstGeom prst="rect">
            <a:avLst/>
          </a:prstGeom>
        </p:spPr>
      </p:pic>
      <p:pic>
        <p:nvPicPr>
          <p:cNvPr id="9" name="תמונה 8" descr="תמונה שמכילה גרפיקה, סמל, גופן, לוגו&#10;&#10;התיאור נוצר באופן אוטומטי">
            <a:extLst>
              <a:ext uri="{FF2B5EF4-FFF2-40B4-BE49-F238E27FC236}">
                <a16:creationId xmlns:a16="http://schemas.microsoft.com/office/drawing/2014/main" id="{9385C5C2-7EF5-C5BE-7726-B083A3F0B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94" y="2776780"/>
            <a:ext cx="2785338" cy="2785338"/>
          </a:xfrm>
          <a:prstGeom prst="rect">
            <a:avLst/>
          </a:prstGeo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4606BE0B-E021-FD6E-0DEA-4318954128FD}"/>
              </a:ext>
            </a:extLst>
          </p:cNvPr>
          <p:cNvSpPr/>
          <p:nvPr/>
        </p:nvSpPr>
        <p:spPr>
          <a:xfrm>
            <a:off x="4919236" y="5033026"/>
            <a:ext cx="235352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More!</a:t>
            </a:r>
            <a:endParaRPr lang="he-IL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תמונה 10" descr="תמונה שמכילה שרטוט, אומנות, גרפיקה, ציור&#10;&#10;התיאור נוצר באופן אוטומטי">
            <a:extLst>
              <a:ext uri="{FF2B5EF4-FFF2-40B4-BE49-F238E27FC236}">
                <a16:creationId xmlns:a16="http://schemas.microsoft.com/office/drawing/2014/main" id="{1AE7F85C-4A31-FCCD-2E12-6AB3D77647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8"/>
          <a:stretch/>
        </p:blipFill>
        <p:spPr>
          <a:xfrm>
            <a:off x="765626" y="1520284"/>
            <a:ext cx="1700129" cy="1564482"/>
          </a:xfrm>
          <a:prstGeom prst="rect">
            <a:avLst/>
          </a:prstGeom>
        </p:spPr>
      </p:pic>
      <p:pic>
        <p:nvPicPr>
          <p:cNvPr id="3074" name="Picture 2" descr="Only a perfect circle can prevent attacks from a sea bear ...">
            <a:extLst>
              <a:ext uri="{FF2B5EF4-FFF2-40B4-BE49-F238E27FC236}">
                <a16:creationId xmlns:a16="http://schemas.microsoft.com/office/drawing/2014/main" id="{AF95CB1C-6B21-9852-4B1D-1D4D7316F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350" y="2832062"/>
            <a:ext cx="2240299" cy="1387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תמונה 12" descr="תמונה שמכילה צבעוני, סגול, אטם אוזניים&#10;&#10;התיאור נוצר באופן אוטומטי">
            <a:extLst>
              <a:ext uri="{FF2B5EF4-FFF2-40B4-BE49-F238E27FC236}">
                <a16:creationId xmlns:a16="http://schemas.microsoft.com/office/drawing/2014/main" id="{EFD321F4-F039-6B4D-4F49-3C5990910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518" y="-1102264"/>
            <a:ext cx="8448277" cy="83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30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DF437F90-7735-6320-A0EB-A73131C55853}"/>
              </a:ext>
            </a:extLst>
          </p:cNvPr>
          <p:cNvSpPr/>
          <p:nvPr/>
        </p:nvSpPr>
        <p:spPr>
          <a:xfrm>
            <a:off x="1635005" y="289045"/>
            <a:ext cx="869340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פה השיר ראפ! מוזיקה מתחילה</a:t>
            </a:r>
            <a:b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אנשים לא מבינים מה קורה!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7283F6B8-78DD-EBEB-6E50-BD291398DB35}"/>
              </a:ext>
            </a:extLst>
          </p:cNvPr>
          <p:cNvSpPr/>
          <p:nvPr/>
        </p:nvSpPr>
        <p:spPr>
          <a:xfrm>
            <a:off x="1606630" y="2766444"/>
            <a:ext cx="8978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can we do with this</a:t>
            </a:r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EF8A1DAC-93C5-3908-AAC5-098195C354B2}"/>
              </a:ext>
            </a:extLst>
          </p:cNvPr>
          <p:cNvSpPr/>
          <p:nvPr/>
        </p:nvSpPr>
        <p:spPr>
          <a:xfrm>
            <a:off x="347794" y="4009889"/>
            <a:ext cx="112678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is used in vision, VR, medicine…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BC7A79F9-810A-A9B6-E2B5-C3BC7C19CE6F}"/>
              </a:ext>
            </a:extLst>
          </p:cNvPr>
          <p:cNvSpPr/>
          <p:nvPr/>
        </p:nvSpPr>
        <p:spPr>
          <a:xfrm>
            <a:off x="3130612" y="5041328"/>
            <a:ext cx="57022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Blah blah blah…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9680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9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21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1CB1A3BC-1221-17D7-9B9A-A1EEDC1B9DD2}"/>
              </a:ext>
            </a:extLst>
          </p:cNvPr>
          <p:cNvSpPr/>
          <p:nvPr/>
        </p:nvSpPr>
        <p:spPr>
          <a:xfrm>
            <a:off x="665641" y="4473679"/>
            <a:ext cx="9552558" cy="12332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Starting off simple…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C589F9F8-3B77-D1E8-B364-5B49FD9BD68F}"/>
              </a:ext>
            </a:extLst>
          </p:cNvPr>
          <p:cNvCxnSpPr>
            <a:cxnSpLocks/>
          </p:cNvCxnSpPr>
          <p:nvPr/>
        </p:nvCxnSpPr>
        <p:spPr>
          <a:xfrm flipV="1">
            <a:off x="7103624" y="1184746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קבוצה 50">
            <a:extLst>
              <a:ext uri="{FF2B5EF4-FFF2-40B4-BE49-F238E27FC236}">
                <a16:creationId xmlns:a16="http://schemas.microsoft.com/office/drawing/2014/main" id="{D6312354-52EF-3055-DE1E-7E7D471C81C0}"/>
              </a:ext>
            </a:extLst>
          </p:cNvPr>
          <p:cNvGrpSpPr/>
          <p:nvPr/>
        </p:nvGrpSpPr>
        <p:grpSpPr>
          <a:xfrm>
            <a:off x="6901787" y="1263510"/>
            <a:ext cx="2896460" cy="3017208"/>
            <a:chOff x="6901787" y="1263510"/>
            <a:chExt cx="2896460" cy="3017208"/>
          </a:xfrm>
        </p:grpSpPr>
        <p:cxnSp>
          <p:nvCxnSpPr>
            <p:cNvPr id="5" name="מחבר חץ ישר 4">
              <a:extLst>
                <a:ext uri="{FF2B5EF4-FFF2-40B4-BE49-F238E27FC236}">
                  <a16:creationId xmlns:a16="http://schemas.microsoft.com/office/drawing/2014/main" id="{47ECABCE-6BD0-4870-1FD4-DC0D0271C18A}"/>
                </a:ext>
              </a:extLst>
            </p:cNvPr>
            <p:cNvCxnSpPr/>
            <p:nvPr/>
          </p:nvCxnSpPr>
          <p:spPr>
            <a:xfrm flipV="1">
              <a:off x="7120883" y="1485649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מחבר חץ ישר 5">
              <a:extLst>
                <a:ext uri="{FF2B5EF4-FFF2-40B4-BE49-F238E27FC236}">
                  <a16:creationId xmlns:a16="http://schemas.microsoft.com/office/drawing/2014/main" id="{EF9B0F59-E39E-E09C-72DD-084ED7763840}"/>
                </a:ext>
              </a:extLst>
            </p:cNvPr>
            <p:cNvCxnSpPr>
              <a:cxnSpLocks/>
            </p:cNvCxnSpPr>
            <p:nvPr/>
          </p:nvCxnSpPr>
          <p:spPr>
            <a:xfrm>
              <a:off x="7120883" y="3984465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אליפסה 8">
              <a:extLst>
                <a:ext uri="{FF2B5EF4-FFF2-40B4-BE49-F238E27FC236}">
                  <a16:creationId xmlns:a16="http://schemas.microsoft.com/office/drawing/2014/main" id="{3D878175-16E3-E80E-A194-A752D12EC72F}"/>
                </a:ext>
              </a:extLst>
            </p:cNvPr>
            <p:cNvSpPr/>
            <p:nvPr/>
          </p:nvSpPr>
          <p:spPr>
            <a:xfrm>
              <a:off x="7373189" y="3195127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אליפסה 9">
              <a:extLst>
                <a:ext uri="{FF2B5EF4-FFF2-40B4-BE49-F238E27FC236}">
                  <a16:creationId xmlns:a16="http://schemas.microsoft.com/office/drawing/2014/main" id="{3A544C3F-1B8C-62D5-2B62-E9F7AFC27AD5}"/>
                </a:ext>
              </a:extLst>
            </p:cNvPr>
            <p:cNvSpPr/>
            <p:nvPr/>
          </p:nvSpPr>
          <p:spPr>
            <a:xfrm>
              <a:off x="7626144" y="2938432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6F4F0CA6-FEAE-49FC-45B2-585364A0DD52}"/>
                </a:ext>
              </a:extLst>
            </p:cNvPr>
            <p:cNvSpPr/>
            <p:nvPr/>
          </p:nvSpPr>
          <p:spPr>
            <a:xfrm>
              <a:off x="8034528" y="249652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אליפסה 11">
              <a:extLst>
                <a:ext uri="{FF2B5EF4-FFF2-40B4-BE49-F238E27FC236}">
                  <a16:creationId xmlns:a16="http://schemas.microsoft.com/office/drawing/2014/main" id="{09E65CA4-FB2F-E3CF-995C-418AD84EE37F}"/>
                </a:ext>
              </a:extLst>
            </p:cNvPr>
            <p:cNvSpPr/>
            <p:nvPr/>
          </p:nvSpPr>
          <p:spPr>
            <a:xfrm>
              <a:off x="8430722" y="2087116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אליפסה 12">
              <a:extLst>
                <a:ext uri="{FF2B5EF4-FFF2-40B4-BE49-F238E27FC236}">
                  <a16:creationId xmlns:a16="http://schemas.microsoft.com/office/drawing/2014/main" id="{BC7E4BF5-D490-BB1C-F1CC-1AE92005FF43}"/>
                </a:ext>
              </a:extLst>
            </p:cNvPr>
            <p:cNvSpPr/>
            <p:nvPr/>
          </p:nvSpPr>
          <p:spPr>
            <a:xfrm>
              <a:off x="8793392" y="1716696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A617B58B-6CFB-F335-0849-FFAB70484199}"/>
                </a:ext>
              </a:extLst>
            </p:cNvPr>
            <p:cNvSpPr/>
            <p:nvPr/>
          </p:nvSpPr>
          <p:spPr>
            <a:xfrm>
              <a:off x="8619676" y="2598231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3E5476A5-0158-FE18-E643-BD1189953E6B}"/>
                </a:ext>
              </a:extLst>
            </p:cNvPr>
            <p:cNvSpPr/>
            <p:nvPr/>
          </p:nvSpPr>
          <p:spPr>
            <a:xfrm>
              <a:off x="8034528" y="3144275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אליפסה 15">
              <a:extLst>
                <a:ext uri="{FF2B5EF4-FFF2-40B4-BE49-F238E27FC236}">
                  <a16:creationId xmlns:a16="http://schemas.microsoft.com/office/drawing/2014/main" id="{F6BC600F-D252-6219-8B43-6AF0C85888F1}"/>
                </a:ext>
              </a:extLst>
            </p:cNvPr>
            <p:cNvSpPr/>
            <p:nvPr/>
          </p:nvSpPr>
          <p:spPr>
            <a:xfrm>
              <a:off x="7830336" y="1941091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אליפסה 16">
              <a:extLst>
                <a:ext uri="{FF2B5EF4-FFF2-40B4-BE49-F238E27FC236}">
                  <a16:creationId xmlns:a16="http://schemas.microsoft.com/office/drawing/2014/main" id="{1D162F37-3695-D21C-2E0B-D522FBE9B379}"/>
                </a:ext>
              </a:extLst>
            </p:cNvPr>
            <p:cNvSpPr/>
            <p:nvPr/>
          </p:nvSpPr>
          <p:spPr>
            <a:xfrm>
              <a:off x="7327238" y="2686737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אליפסה 17">
              <a:extLst>
                <a:ext uri="{FF2B5EF4-FFF2-40B4-BE49-F238E27FC236}">
                  <a16:creationId xmlns:a16="http://schemas.microsoft.com/office/drawing/2014/main" id="{DF6E6550-AFD9-B231-7184-DF8BF26A3C26}"/>
                </a:ext>
              </a:extLst>
            </p:cNvPr>
            <p:cNvSpPr/>
            <p:nvPr/>
          </p:nvSpPr>
          <p:spPr>
            <a:xfrm>
              <a:off x="9153014" y="2975972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1C644B10-F11B-C84E-AA5C-49AF93E77C44}"/>
                </a:ext>
              </a:extLst>
            </p:cNvPr>
            <p:cNvSpPr/>
            <p:nvPr/>
          </p:nvSpPr>
          <p:spPr>
            <a:xfrm>
              <a:off x="9103337" y="191850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אליפסה 19">
              <a:extLst>
                <a:ext uri="{FF2B5EF4-FFF2-40B4-BE49-F238E27FC236}">
                  <a16:creationId xmlns:a16="http://schemas.microsoft.com/office/drawing/2014/main" id="{DC3E39A5-4297-1E18-2ECF-325CD7565F04}"/>
                </a:ext>
              </a:extLst>
            </p:cNvPr>
            <p:cNvSpPr/>
            <p:nvPr/>
          </p:nvSpPr>
          <p:spPr>
            <a:xfrm>
              <a:off x="8331369" y="1804427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אליפסה 20">
              <a:extLst>
                <a:ext uri="{FF2B5EF4-FFF2-40B4-BE49-F238E27FC236}">
                  <a16:creationId xmlns:a16="http://schemas.microsoft.com/office/drawing/2014/main" id="{06C1AD38-16D2-57F3-3830-184F03A25E41}"/>
                </a:ext>
              </a:extLst>
            </p:cNvPr>
            <p:cNvSpPr/>
            <p:nvPr/>
          </p:nvSpPr>
          <p:spPr>
            <a:xfrm>
              <a:off x="8321616" y="2205914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מלבן 21">
              <a:extLst>
                <a:ext uri="{FF2B5EF4-FFF2-40B4-BE49-F238E27FC236}">
                  <a16:creationId xmlns:a16="http://schemas.microsoft.com/office/drawing/2014/main" id="{4EB4751A-DE82-C0A0-C4D3-80D32CBAB244}"/>
                </a:ext>
              </a:extLst>
            </p:cNvPr>
            <p:cNvSpPr/>
            <p:nvPr/>
          </p:nvSpPr>
          <p:spPr>
            <a:xfrm>
              <a:off x="9541539" y="3886994"/>
              <a:ext cx="256708" cy="39372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x</a:t>
              </a:r>
              <a:endParaRPr lang="he-IL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מלבן 22">
              <a:extLst>
                <a:ext uri="{FF2B5EF4-FFF2-40B4-BE49-F238E27FC236}">
                  <a16:creationId xmlns:a16="http://schemas.microsoft.com/office/drawing/2014/main" id="{A4991942-1C25-D0CF-DCE7-B1CF21908EB8}"/>
                </a:ext>
              </a:extLst>
            </p:cNvPr>
            <p:cNvSpPr/>
            <p:nvPr/>
          </p:nvSpPr>
          <p:spPr>
            <a:xfrm>
              <a:off x="6901787" y="1263510"/>
              <a:ext cx="259272" cy="39372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y</a:t>
              </a:r>
              <a:endParaRPr lang="he-IL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448194DE-2463-0570-780C-D1C8F49C8473}"/>
                  </a:ext>
                </a:extLst>
              </p:cNvPr>
              <p:cNvSpPr/>
              <p:nvPr/>
            </p:nvSpPr>
            <p:spPr>
              <a:xfrm>
                <a:off x="704665" y="1388884"/>
                <a:ext cx="6111417" cy="58644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G</a:t>
                </a:r>
                <a:r>
                  <a:rPr lang="en-US" sz="32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iven: set of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32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he-IL" sz="32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448194DE-2463-0570-780C-D1C8F49C8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65" y="1388884"/>
                <a:ext cx="6111417" cy="586443"/>
              </a:xfrm>
              <a:prstGeom prst="rect">
                <a:avLst/>
              </a:prstGeom>
              <a:blipFill>
                <a:blip r:embed="rId2"/>
                <a:stretch>
                  <a:fillRect l="-2495" t="-15625" r="-4192" b="-3958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מלבן 29">
                <a:extLst>
                  <a:ext uri="{FF2B5EF4-FFF2-40B4-BE49-F238E27FC236}">
                    <a16:creationId xmlns:a16="http://schemas.microsoft.com/office/drawing/2014/main" id="{657AE4E9-DF57-09A3-63B5-C1C61077BC80}"/>
                  </a:ext>
                </a:extLst>
              </p:cNvPr>
              <p:cNvSpPr/>
              <p:nvPr/>
            </p:nvSpPr>
            <p:spPr>
              <a:xfrm>
                <a:off x="728348" y="1952110"/>
                <a:ext cx="3978974" cy="107721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Task:   Detect line: </a:t>
                </a:r>
                <a:endParaRPr lang="en-US" sz="3200" b="0" i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32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מלבן 29">
                <a:extLst>
                  <a:ext uri="{FF2B5EF4-FFF2-40B4-BE49-F238E27FC236}">
                    <a16:creationId xmlns:a16="http://schemas.microsoft.com/office/drawing/2014/main" id="{657AE4E9-DF57-09A3-63B5-C1C61077B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48" y="1952110"/>
                <a:ext cx="3978974" cy="1077218"/>
              </a:xfrm>
              <a:prstGeom prst="rect">
                <a:avLst/>
              </a:prstGeom>
              <a:blipFill>
                <a:blip r:embed="rId3"/>
                <a:stretch>
                  <a:fillRect l="-2603" t="-7910" r="-2603" b="-2033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מלבן 42">
                <a:extLst>
                  <a:ext uri="{FF2B5EF4-FFF2-40B4-BE49-F238E27FC236}">
                    <a16:creationId xmlns:a16="http://schemas.microsoft.com/office/drawing/2014/main" id="{CEC52B5A-9580-9F73-4D88-409860D33539}"/>
                  </a:ext>
                </a:extLst>
              </p:cNvPr>
              <p:cNvSpPr/>
              <p:nvPr/>
            </p:nvSpPr>
            <p:spPr>
              <a:xfrm>
                <a:off x="7929689" y="1063963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3" name="מלבן 42">
                <a:extLst>
                  <a:ext uri="{FF2B5EF4-FFF2-40B4-BE49-F238E27FC236}">
                    <a16:creationId xmlns:a16="http://schemas.microsoft.com/office/drawing/2014/main" id="{CEC52B5A-9580-9F73-4D88-409860D33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689" y="1063963"/>
                <a:ext cx="1426929" cy="338554"/>
              </a:xfrm>
              <a:prstGeom prst="rect">
                <a:avLst/>
              </a:prstGeom>
              <a:blipFill>
                <a:blip r:embed="rId4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קבוצה 49">
            <a:extLst>
              <a:ext uri="{FF2B5EF4-FFF2-40B4-BE49-F238E27FC236}">
                <a16:creationId xmlns:a16="http://schemas.microsoft.com/office/drawing/2014/main" id="{9DC2626F-B1D8-7E16-4CB2-B3210B7169F1}"/>
              </a:ext>
            </a:extLst>
          </p:cNvPr>
          <p:cNvGrpSpPr/>
          <p:nvPr/>
        </p:nvGrpSpPr>
        <p:grpSpPr>
          <a:xfrm>
            <a:off x="7375495" y="1716193"/>
            <a:ext cx="1519556" cy="1580134"/>
            <a:chOff x="4616701" y="2094217"/>
            <a:chExt cx="1519556" cy="1580134"/>
          </a:xfrm>
        </p:grpSpPr>
        <p:sp>
          <p:nvSpPr>
            <p:cNvPr id="44" name="אליפסה 43">
              <a:extLst>
                <a:ext uri="{FF2B5EF4-FFF2-40B4-BE49-F238E27FC236}">
                  <a16:creationId xmlns:a16="http://schemas.microsoft.com/office/drawing/2014/main" id="{8143565B-C4BA-3762-ADB2-C604E7350BD4}"/>
                </a:ext>
              </a:extLst>
            </p:cNvPr>
            <p:cNvSpPr/>
            <p:nvPr/>
          </p:nvSpPr>
          <p:spPr>
            <a:xfrm>
              <a:off x="4616701" y="3572648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אליפסה 44">
              <a:extLst>
                <a:ext uri="{FF2B5EF4-FFF2-40B4-BE49-F238E27FC236}">
                  <a16:creationId xmlns:a16="http://schemas.microsoft.com/office/drawing/2014/main" id="{1C7D82B8-B5DC-9F1F-1589-68A0B9608F69}"/>
                </a:ext>
              </a:extLst>
            </p:cNvPr>
            <p:cNvSpPr/>
            <p:nvPr/>
          </p:nvSpPr>
          <p:spPr>
            <a:xfrm>
              <a:off x="4869656" y="3315953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אליפסה 45">
              <a:extLst>
                <a:ext uri="{FF2B5EF4-FFF2-40B4-BE49-F238E27FC236}">
                  <a16:creationId xmlns:a16="http://schemas.microsoft.com/office/drawing/2014/main" id="{B0B31184-5E1E-90CA-E525-6C44408E3BB1}"/>
                </a:ext>
              </a:extLst>
            </p:cNvPr>
            <p:cNvSpPr/>
            <p:nvPr/>
          </p:nvSpPr>
          <p:spPr>
            <a:xfrm>
              <a:off x="5278040" y="2874049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אליפסה 46">
              <a:extLst>
                <a:ext uri="{FF2B5EF4-FFF2-40B4-BE49-F238E27FC236}">
                  <a16:creationId xmlns:a16="http://schemas.microsoft.com/office/drawing/2014/main" id="{E19200F9-84AE-F67A-4B64-1CACDC14FD9C}"/>
                </a:ext>
              </a:extLst>
            </p:cNvPr>
            <p:cNvSpPr/>
            <p:nvPr/>
          </p:nvSpPr>
          <p:spPr>
            <a:xfrm>
              <a:off x="5674234" y="2464637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אליפסה 47">
              <a:extLst>
                <a:ext uri="{FF2B5EF4-FFF2-40B4-BE49-F238E27FC236}">
                  <a16:creationId xmlns:a16="http://schemas.microsoft.com/office/drawing/2014/main" id="{380356DD-9259-990F-E56F-70E1ACEC9656}"/>
                </a:ext>
              </a:extLst>
            </p:cNvPr>
            <p:cNvSpPr/>
            <p:nvPr/>
          </p:nvSpPr>
          <p:spPr>
            <a:xfrm>
              <a:off x="6036904" y="2094217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אליפסה 48">
              <a:extLst>
                <a:ext uri="{FF2B5EF4-FFF2-40B4-BE49-F238E27FC236}">
                  <a16:creationId xmlns:a16="http://schemas.microsoft.com/office/drawing/2014/main" id="{E61BF437-B23A-5935-764C-2CF12A5BCE41}"/>
                </a:ext>
              </a:extLst>
            </p:cNvPr>
            <p:cNvSpPr/>
            <p:nvPr/>
          </p:nvSpPr>
          <p:spPr>
            <a:xfrm>
              <a:off x="5565128" y="258343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174929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30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128" name="Rectangle 3088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205EB201-2868-5B74-67E0-1872C07A3F68}"/>
              </a:ext>
            </a:extLst>
          </p:cNvPr>
          <p:cNvSpPr/>
          <p:nvPr/>
        </p:nvSpPr>
        <p:spPr>
          <a:xfrm>
            <a:off x="6095999" y="628617"/>
            <a:ext cx="5408613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Enter Hough</a:t>
            </a:r>
          </a:p>
        </p:txBody>
      </p:sp>
      <p:sp>
        <p:nvSpPr>
          <p:cNvPr id="3129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4402D8-3C74-42C4-945F-D740CDD8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r="2675" b="-1"/>
          <a:stretch/>
        </p:blipFill>
        <p:spPr bwMode="auto">
          <a:xfrm>
            <a:off x="797205" y="786117"/>
            <a:ext cx="4809744" cy="4956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130" name="Group 3092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094" name="Straight Connector 3093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Connector 3094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6" name="Straight Connector 3095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Connector 3096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Straight Connector 3097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0102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0" name="קבוצה 29">
            <a:extLst>
              <a:ext uri="{FF2B5EF4-FFF2-40B4-BE49-F238E27FC236}">
                <a16:creationId xmlns:a16="http://schemas.microsoft.com/office/drawing/2014/main" id="{934C1FCB-59B4-1F32-DA22-A225CA3602B7}"/>
              </a:ext>
            </a:extLst>
          </p:cNvPr>
          <p:cNvGrpSpPr/>
          <p:nvPr/>
        </p:nvGrpSpPr>
        <p:grpSpPr>
          <a:xfrm>
            <a:off x="1646888" y="1143114"/>
            <a:ext cx="7459280" cy="3191396"/>
            <a:chOff x="1646888" y="1143114"/>
            <a:chExt cx="7459280" cy="3191396"/>
          </a:xfrm>
        </p:grpSpPr>
        <p:cxnSp>
          <p:nvCxnSpPr>
            <p:cNvPr id="3" name="מחבר חץ ישר 2">
              <a:extLst>
                <a:ext uri="{FF2B5EF4-FFF2-40B4-BE49-F238E27FC236}">
                  <a16:creationId xmlns:a16="http://schemas.microsoft.com/office/drawing/2014/main" id="{2C58F8F0-F3AA-DB78-B59C-78DDEE6EAF18}"/>
                </a:ext>
              </a:extLst>
            </p:cNvPr>
            <p:cNvCxnSpPr/>
            <p:nvPr/>
          </p:nvCxnSpPr>
          <p:spPr>
            <a:xfrm flipV="1">
              <a:off x="6290675" y="1365253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מחבר חץ ישר 3">
              <a:extLst>
                <a:ext uri="{FF2B5EF4-FFF2-40B4-BE49-F238E27FC236}">
                  <a16:creationId xmlns:a16="http://schemas.microsoft.com/office/drawing/2014/main" id="{5B1F4A49-04E6-D872-F74F-8E21DC66C820}"/>
                </a:ext>
              </a:extLst>
            </p:cNvPr>
            <p:cNvCxnSpPr>
              <a:cxnSpLocks/>
            </p:cNvCxnSpPr>
            <p:nvPr/>
          </p:nvCxnSpPr>
          <p:spPr>
            <a:xfrm>
              <a:off x="6290675" y="3864069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354E78DB-AD0B-0A5D-2383-A16DC5E95D57}"/>
                    </a:ext>
                  </a:extLst>
                </p:cNvPr>
                <p:cNvSpPr/>
                <p:nvPr/>
              </p:nvSpPr>
              <p:spPr>
                <a:xfrm>
                  <a:off x="8573202" y="3766598"/>
                  <a:ext cx="532966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354E78DB-AD0B-0A5D-2383-A16DC5E95D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3202" y="3766598"/>
                  <a:ext cx="532966" cy="461665"/>
                </a:xfrm>
                <a:prstGeom prst="rect">
                  <a:avLst/>
                </a:prstGeom>
                <a:blipFill>
                  <a:blip r:embed="rId2"/>
                  <a:stretch>
                    <a:fillRect t="-13158" r="-20455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75546396-C9F8-8B2C-4D2A-962D45B64D04}"/>
                    </a:ext>
                  </a:extLst>
                </p:cNvPr>
                <p:cNvSpPr/>
                <p:nvPr/>
              </p:nvSpPr>
              <p:spPr>
                <a:xfrm>
                  <a:off x="5979679" y="1143114"/>
                  <a:ext cx="443070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75546396-C9F8-8B2C-4D2A-962D45B64D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9679" y="1143114"/>
                  <a:ext cx="44307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8219" t="-13333" r="-24658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מחבר ישר 7">
              <a:extLst>
                <a:ext uri="{FF2B5EF4-FFF2-40B4-BE49-F238E27FC236}">
                  <a16:creationId xmlns:a16="http://schemas.microsoft.com/office/drawing/2014/main" id="{919539B9-90A6-FBB4-FCF3-80A09BC97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312" y="1295411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מחבר חץ ישר 8">
              <a:extLst>
                <a:ext uri="{FF2B5EF4-FFF2-40B4-BE49-F238E27FC236}">
                  <a16:creationId xmlns:a16="http://schemas.microsoft.com/office/drawing/2014/main" id="{5F9E7331-3081-7696-AD42-526A6C248032}"/>
                </a:ext>
              </a:extLst>
            </p:cNvPr>
            <p:cNvCxnSpPr/>
            <p:nvPr/>
          </p:nvCxnSpPr>
          <p:spPr>
            <a:xfrm flipV="1">
              <a:off x="1959551" y="1399669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מחבר חץ ישר 9">
              <a:extLst>
                <a:ext uri="{FF2B5EF4-FFF2-40B4-BE49-F238E27FC236}">
                  <a16:creationId xmlns:a16="http://schemas.microsoft.com/office/drawing/2014/main" id="{EB06DE17-3C71-0E99-BE37-971D413EBB14}"/>
                </a:ext>
              </a:extLst>
            </p:cNvPr>
            <p:cNvCxnSpPr>
              <a:cxnSpLocks/>
            </p:cNvCxnSpPr>
            <p:nvPr/>
          </p:nvCxnSpPr>
          <p:spPr>
            <a:xfrm>
              <a:off x="1959551" y="3898485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9A3041FE-4224-32D2-6C90-64C4C1DC61AF}"/>
                </a:ext>
              </a:extLst>
            </p:cNvPr>
            <p:cNvSpPr/>
            <p:nvPr/>
          </p:nvSpPr>
          <p:spPr>
            <a:xfrm>
              <a:off x="2873196" y="241054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מלבן 11">
                  <a:extLst>
                    <a:ext uri="{FF2B5EF4-FFF2-40B4-BE49-F238E27FC236}">
                      <a16:creationId xmlns:a16="http://schemas.microsoft.com/office/drawing/2014/main" id="{99BA2634-A343-C7DB-4204-0044392CACF5}"/>
                    </a:ext>
                  </a:extLst>
                </p:cNvPr>
                <p:cNvSpPr/>
                <p:nvPr/>
              </p:nvSpPr>
              <p:spPr>
                <a:xfrm>
                  <a:off x="4287347" y="3801014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2" name="מלבן 11">
                  <a:extLst>
                    <a:ext uri="{FF2B5EF4-FFF2-40B4-BE49-F238E27FC236}">
                      <a16:creationId xmlns:a16="http://schemas.microsoft.com/office/drawing/2014/main" id="{99BA2634-A343-C7DB-4204-0044392CAC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347" y="3801014"/>
                  <a:ext cx="442429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13333" r="-24658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מלבן 12">
                  <a:extLst>
                    <a:ext uri="{FF2B5EF4-FFF2-40B4-BE49-F238E27FC236}">
                      <a16:creationId xmlns:a16="http://schemas.microsoft.com/office/drawing/2014/main" id="{5A93FD96-EE22-24CB-1D28-DCDAB94D1255}"/>
                    </a:ext>
                  </a:extLst>
                </p:cNvPr>
                <p:cNvSpPr/>
                <p:nvPr/>
              </p:nvSpPr>
              <p:spPr>
                <a:xfrm>
                  <a:off x="1646888" y="1177530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3" name="מלבן 12">
                  <a:extLst>
                    <a:ext uri="{FF2B5EF4-FFF2-40B4-BE49-F238E27FC236}">
                      <a16:creationId xmlns:a16="http://schemas.microsoft.com/office/drawing/2014/main" id="{5A93FD96-EE22-24CB-1D28-DCDAB94D12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6888" y="1177530"/>
                  <a:ext cx="44640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8219" t="-13158" r="-26027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9ED0C2CB-7F00-8021-C588-D80A19BB02A0}"/>
                    </a:ext>
                  </a:extLst>
                </p:cNvPr>
                <p:cNvSpPr/>
                <p:nvPr/>
              </p:nvSpPr>
              <p:spPr>
                <a:xfrm>
                  <a:off x="1742950" y="3995956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9ED0C2CB-7F00-8021-C588-D80A19BB02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950" y="3995956"/>
                  <a:ext cx="1426929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7273" r="-2991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60B22237-DA52-3FD5-3C26-5B45E79825D2}"/>
                </a:ext>
              </a:extLst>
            </p:cNvPr>
            <p:cNvSpPr/>
            <p:nvPr/>
          </p:nvSpPr>
          <p:spPr>
            <a:xfrm>
              <a:off x="2875502" y="241004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B25BDEEE-5785-9FA3-DD71-D5DE6860BA13}"/>
                    </a:ext>
                  </a:extLst>
                </p:cNvPr>
                <p:cNvSpPr/>
                <p:nvPr/>
              </p:nvSpPr>
              <p:spPr>
                <a:xfrm>
                  <a:off x="6154429" y="3951617"/>
                  <a:ext cx="1638525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B25BDEEE-5785-9FA3-DD71-D5DE6860B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4429" y="3951617"/>
                  <a:ext cx="1638525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r="-746" b="-2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5E7B317B-0D34-2C26-3D2D-79DF1AED2113}"/>
                    </a:ext>
                  </a:extLst>
                </p:cNvPr>
                <p:cNvSpPr/>
                <p:nvPr/>
              </p:nvSpPr>
              <p:spPr>
                <a:xfrm>
                  <a:off x="2280564" y="2105876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5E7B317B-0D34-2C26-3D2D-79DF1AED21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0564" y="2105876"/>
                  <a:ext cx="627657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9836" r="-23301" b="-3278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קשת 28">
            <a:extLst>
              <a:ext uri="{FF2B5EF4-FFF2-40B4-BE49-F238E27FC236}">
                <a16:creationId xmlns:a16="http://schemas.microsoft.com/office/drawing/2014/main" id="{A460DCFF-41CC-4DC5-72D1-3F5CF48223A2}"/>
              </a:ext>
            </a:extLst>
          </p:cNvPr>
          <p:cNvSpPr/>
          <p:nvPr/>
        </p:nvSpPr>
        <p:spPr>
          <a:xfrm rot="10800000">
            <a:off x="2940941" y="1763741"/>
            <a:ext cx="4723805" cy="1313024"/>
          </a:xfrm>
          <a:prstGeom prst="arc">
            <a:avLst>
              <a:gd name="adj1" fmla="val 11138329"/>
              <a:gd name="adj2" fmla="val 21400355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אליפסה 35">
            <a:extLst>
              <a:ext uri="{FF2B5EF4-FFF2-40B4-BE49-F238E27FC236}">
                <a16:creationId xmlns:a16="http://schemas.microsoft.com/office/drawing/2014/main" id="{0EF0604E-496A-ACF4-9539-A36140568E07}"/>
              </a:ext>
            </a:extLst>
          </p:cNvPr>
          <p:cNvSpPr/>
          <p:nvPr/>
        </p:nvSpPr>
        <p:spPr>
          <a:xfrm>
            <a:off x="6982722" y="1501140"/>
            <a:ext cx="88634" cy="923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8" name="מחבר ישר 37">
            <a:extLst>
              <a:ext uri="{FF2B5EF4-FFF2-40B4-BE49-F238E27FC236}">
                <a16:creationId xmlns:a16="http://schemas.microsoft.com/office/drawing/2014/main" id="{DA57E67B-C0AC-58AE-C693-A532B138BDF7}"/>
              </a:ext>
            </a:extLst>
          </p:cNvPr>
          <p:cNvCxnSpPr>
            <a:cxnSpLocks/>
          </p:cNvCxnSpPr>
          <p:nvPr/>
        </p:nvCxnSpPr>
        <p:spPr>
          <a:xfrm>
            <a:off x="2096103" y="1315526"/>
            <a:ext cx="1663785" cy="2329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מלבן 41">
            <a:extLst>
              <a:ext uri="{FF2B5EF4-FFF2-40B4-BE49-F238E27FC236}">
                <a16:creationId xmlns:a16="http://schemas.microsoft.com/office/drawing/2014/main" id="{0203A36B-7E88-14F4-C053-F60752CDA561}"/>
              </a:ext>
            </a:extLst>
          </p:cNvPr>
          <p:cNvSpPr/>
          <p:nvPr/>
        </p:nvSpPr>
        <p:spPr>
          <a:xfrm>
            <a:off x="336905" y="2959084"/>
            <a:ext cx="7040788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Reminder: the duality</a:t>
            </a:r>
          </a:p>
        </p:txBody>
      </p:sp>
    </p:spTree>
    <p:extLst>
      <p:ext uri="{BB962C8B-B14F-4D97-AF65-F5344CB8AC3E}">
        <p14:creationId xmlns:p14="http://schemas.microsoft.com/office/powerpoint/2010/main" val="241472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5" dur="1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08399 0.2847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3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9" grpId="0" animBg="1"/>
      <p:bldP spid="36" grpId="0" animBg="1"/>
      <p:bldP spid="36" grpId="1" animBg="1"/>
      <p:bldP spid="36" grpId="2" animBg="1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2C58F8F0-F3AA-DB78-B59C-78DDEE6EAF18}"/>
              </a:ext>
            </a:extLst>
          </p:cNvPr>
          <p:cNvCxnSpPr/>
          <p:nvPr/>
        </p:nvCxnSpPr>
        <p:spPr>
          <a:xfrm flipV="1">
            <a:off x="6290675" y="1365253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5B1F4A49-04E6-D872-F74F-8E21DC66C820}"/>
              </a:ext>
            </a:extLst>
          </p:cNvPr>
          <p:cNvCxnSpPr>
            <a:cxnSpLocks/>
          </p:cNvCxnSpPr>
          <p:nvPr/>
        </p:nvCxnSpPr>
        <p:spPr>
          <a:xfrm>
            <a:off x="6290675" y="3864069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/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blipFill>
                <a:blip r:embed="rId2"/>
                <a:stretch>
                  <a:fillRect t="-13158" r="-20455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/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blipFill>
                <a:blip r:embed="rId3"/>
                <a:stretch>
                  <a:fillRect l="-8219"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919539B9-90A6-FBB4-FCF3-80A09BC9753D}"/>
              </a:ext>
            </a:extLst>
          </p:cNvPr>
          <p:cNvCxnSpPr>
            <a:cxnSpLocks/>
          </p:cNvCxnSpPr>
          <p:nvPr/>
        </p:nvCxnSpPr>
        <p:spPr>
          <a:xfrm flipV="1">
            <a:off x="1765312" y="1295411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F9E7331-3081-7696-AD42-526A6C248032}"/>
              </a:ext>
            </a:extLst>
          </p:cNvPr>
          <p:cNvCxnSpPr/>
          <p:nvPr/>
        </p:nvCxnSpPr>
        <p:spPr>
          <a:xfrm flipV="1">
            <a:off x="1959551" y="1399669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EB06DE17-3C71-0E99-BE37-971D413EBB14}"/>
              </a:ext>
            </a:extLst>
          </p:cNvPr>
          <p:cNvCxnSpPr>
            <a:cxnSpLocks/>
          </p:cNvCxnSpPr>
          <p:nvPr/>
        </p:nvCxnSpPr>
        <p:spPr>
          <a:xfrm>
            <a:off x="1959551" y="3898485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9A3041FE-4224-32D2-6C90-64C4C1DC61AF}"/>
              </a:ext>
            </a:extLst>
          </p:cNvPr>
          <p:cNvSpPr/>
          <p:nvPr/>
        </p:nvSpPr>
        <p:spPr>
          <a:xfrm>
            <a:off x="2873196" y="2410548"/>
            <a:ext cx="99353" cy="1017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/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/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l="-8219" t="-13158" r="-26027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/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blipFill>
                <a:blip r:embed="rId6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אליפסה 14">
            <a:extLst>
              <a:ext uri="{FF2B5EF4-FFF2-40B4-BE49-F238E27FC236}">
                <a16:creationId xmlns:a16="http://schemas.microsoft.com/office/drawing/2014/main" id="{60B22237-DA52-3FD5-3C26-5B45E79825D2}"/>
              </a:ext>
            </a:extLst>
          </p:cNvPr>
          <p:cNvSpPr/>
          <p:nvPr/>
        </p:nvSpPr>
        <p:spPr>
          <a:xfrm>
            <a:off x="2875502" y="24100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/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blipFill>
                <a:blip r:embed="rId7"/>
                <a:stretch>
                  <a:fillRect t="-5357" r="-2692" b="-2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קשת 28">
            <a:extLst>
              <a:ext uri="{FF2B5EF4-FFF2-40B4-BE49-F238E27FC236}">
                <a16:creationId xmlns:a16="http://schemas.microsoft.com/office/drawing/2014/main" id="{A460DCFF-41CC-4DC5-72D1-3F5CF48223A2}"/>
              </a:ext>
            </a:extLst>
          </p:cNvPr>
          <p:cNvSpPr/>
          <p:nvPr/>
        </p:nvSpPr>
        <p:spPr>
          <a:xfrm rot="10800000">
            <a:off x="2940941" y="1763741"/>
            <a:ext cx="4723805" cy="1313024"/>
          </a:xfrm>
          <a:prstGeom prst="arc">
            <a:avLst>
              <a:gd name="adj1" fmla="val 11138329"/>
              <a:gd name="adj2" fmla="val 21400355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קבוצה 36">
            <a:extLst>
              <a:ext uri="{FF2B5EF4-FFF2-40B4-BE49-F238E27FC236}">
                <a16:creationId xmlns:a16="http://schemas.microsoft.com/office/drawing/2014/main" id="{A69DC3F4-031D-BD55-9820-3EE08FD1FF8C}"/>
              </a:ext>
            </a:extLst>
          </p:cNvPr>
          <p:cNvGrpSpPr/>
          <p:nvPr/>
        </p:nvGrpSpPr>
        <p:grpSpPr>
          <a:xfrm>
            <a:off x="3190462" y="1507989"/>
            <a:ext cx="4470912" cy="1989371"/>
            <a:chOff x="3190462" y="1507989"/>
            <a:chExt cx="4470912" cy="1989371"/>
          </a:xfrm>
        </p:grpSpPr>
        <p:sp>
          <p:nvSpPr>
            <p:cNvPr id="2" name="אליפסה 1">
              <a:extLst>
                <a:ext uri="{FF2B5EF4-FFF2-40B4-BE49-F238E27FC236}">
                  <a16:creationId xmlns:a16="http://schemas.microsoft.com/office/drawing/2014/main" id="{CDF42C9D-5265-6CEE-0C52-1C483F7947B3}"/>
                </a:ext>
              </a:extLst>
            </p:cNvPr>
            <p:cNvSpPr/>
            <p:nvPr/>
          </p:nvSpPr>
          <p:spPr>
            <a:xfrm>
              <a:off x="3190462" y="210524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2CF1C5E-6553-F428-E841-38DC8759333A}"/>
                </a:ext>
              </a:extLst>
            </p:cNvPr>
            <p:cNvCxnSpPr>
              <a:cxnSpLocks/>
            </p:cNvCxnSpPr>
            <p:nvPr/>
          </p:nvCxnSpPr>
          <p:spPr>
            <a:xfrm>
              <a:off x="7490775" y="1507989"/>
              <a:ext cx="170599" cy="19893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צורה חופשית: צורה 31">
              <a:extLst>
                <a:ext uri="{FF2B5EF4-FFF2-40B4-BE49-F238E27FC236}">
                  <a16:creationId xmlns:a16="http://schemas.microsoft.com/office/drawing/2014/main" id="{EE2892D3-A654-D70E-F1FC-6546597932CF}"/>
                </a:ext>
              </a:extLst>
            </p:cNvPr>
            <p:cNvSpPr/>
            <p:nvPr/>
          </p:nvSpPr>
          <p:spPr>
            <a:xfrm>
              <a:off x="3291840" y="2214880"/>
              <a:ext cx="4236720" cy="213360"/>
            </a:xfrm>
            <a:custGeom>
              <a:avLst/>
              <a:gdLst>
                <a:gd name="connsiteX0" fmla="*/ 0 w 4236720"/>
                <a:gd name="connsiteY0" fmla="*/ 0 h 213360"/>
                <a:gd name="connsiteX1" fmla="*/ 538480 w 4236720"/>
                <a:gd name="connsiteY1" fmla="*/ 30480 h 213360"/>
                <a:gd name="connsiteX2" fmla="*/ 741680 w 4236720"/>
                <a:gd name="connsiteY2" fmla="*/ 71120 h 213360"/>
                <a:gd name="connsiteX3" fmla="*/ 1056640 w 4236720"/>
                <a:gd name="connsiteY3" fmla="*/ 121920 h 213360"/>
                <a:gd name="connsiteX4" fmla="*/ 1534160 w 4236720"/>
                <a:gd name="connsiteY4" fmla="*/ 91440 h 213360"/>
                <a:gd name="connsiteX5" fmla="*/ 1635760 w 4236720"/>
                <a:gd name="connsiteY5" fmla="*/ 60960 h 213360"/>
                <a:gd name="connsiteX6" fmla="*/ 1706880 w 4236720"/>
                <a:gd name="connsiteY6" fmla="*/ 50800 h 213360"/>
                <a:gd name="connsiteX7" fmla="*/ 1788160 w 4236720"/>
                <a:gd name="connsiteY7" fmla="*/ 30480 h 213360"/>
                <a:gd name="connsiteX8" fmla="*/ 2082800 w 4236720"/>
                <a:gd name="connsiteY8" fmla="*/ 40640 h 213360"/>
                <a:gd name="connsiteX9" fmla="*/ 2976880 w 4236720"/>
                <a:gd name="connsiteY9" fmla="*/ 152400 h 213360"/>
                <a:gd name="connsiteX10" fmla="*/ 3058160 w 4236720"/>
                <a:gd name="connsiteY10" fmla="*/ 132080 h 213360"/>
                <a:gd name="connsiteX11" fmla="*/ 3281680 w 4236720"/>
                <a:gd name="connsiteY11" fmla="*/ 172720 h 213360"/>
                <a:gd name="connsiteX12" fmla="*/ 3525520 w 4236720"/>
                <a:gd name="connsiteY12" fmla="*/ 213360 h 213360"/>
                <a:gd name="connsiteX13" fmla="*/ 3911600 w 4236720"/>
                <a:gd name="connsiteY13" fmla="*/ 203200 h 213360"/>
                <a:gd name="connsiteX14" fmla="*/ 3982720 w 4236720"/>
                <a:gd name="connsiteY14" fmla="*/ 172720 h 213360"/>
                <a:gd name="connsiteX15" fmla="*/ 4023360 w 4236720"/>
                <a:gd name="connsiteY15" fmla="*/ 162560 h 213360"/>
                <a:gd name="connsiteX16" fmla="*/ 4094480 w 4236720"/>
                <a:gd name="connsiteY16" fmla="*/ 121920 h 213360"/>
                <a:gd name="connsiteX17" fmla="*/ 4145280 w 4236720"/>
                <a:gd name="connsiteY17" fmla="*/ 111760 h 213360"/>
                <a:gd name="connsiteX18" fmla="*/ 4236720 w 4236720"/>
                <a:gd name="connsiteY18" fmla="*/ 101600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36720" h="213360">
                  <a:moveTo>
                    <a:pt x="0" y="0"/>
                  </a:moveTo>
                  <a:lnTo>
                    <a:pt x="538480" y="30480"/>
                  </a:lnTo>
                  <a:cubicBezTo>
                    <a:pt x="605652" y="34958"/>
                    <a:pt x="678111" y="58032"/>
                    <a:pt x="741680" y="71120"/>
                  </a:cubicBezTo>
                  <a:cubicBezTo>
                    <a:pt x="952565" y="114538"/>
                    <a:pt x="899882" y="106244"/>
                    <a:pt x="1056640" y="121920"/>
                  </a:cubicBezTo>
                  <a:cubicBezTo>
                    <a:pt x="1215813" y="111760"/>
                    <a:pt x="1375539" y="108137"/>
                    <a:pt x="1534160" y="91440"/>
                  </a:cubicBezTo>
                  <a:cubicBezTo>
                    <a:pt x="1569324" y="87739"/>
                    <a:pt x="1601342" y="69058"/>
                    <a:pt x="1635760" y="60960"/>
                  </a:cubicBezTo>
                  <a:cubicBezTo>
                    <a:pt x="1659071" y="55475"/>
                    <a:pt x="1683398" y="55496"/>
                    <a:pt x="1706880" y="50800"/>
                  </a:cubicBezTo>
                  <a:cubicBezTo>
                    <a:pt x="1734265" y="45323"/>
                    <a:pt x="1761067" y="37253"/>
                    <a:pt x="1788160" y="30480"/>
                  </a:cubicBezTo>
                  <a:cubicBezTo>
                    <a:pt x="1886373" y="33867"/>
                    <a:pt x="1985129" y="29788"/>
                    <a:pt x="2082800" y="40640"/>
                  </a:cubicBezTo>
                  <a:cubicBezTo>
                    <a:pt x="3295378" y="175371"/>
                    <a:pt x="2442478" y="122711"/>
                    <a:pt x="2976880" y="152400"/>
                  </a:cubicBezTo>
                  <a:cubicBezTo>
                    <a:pt x="3003973" y="145627"/>
                    <a:pt x="3030295" y="130222"/>
                    <a:pt x="3058160" y="132080"/>
                  </a:cubicBezTo>
                  <a:cubicBezTo>
                    <a:pt x="3133720" y="137117"/>
                    <a:pt x="3207272" y="158643"/>
                    <a:pt x="3281680" y="172720"/>
                  </a:cubicBezTo>
                  <a:cubicBezTo>
                    <a:pt x="3489417" y="212022"/>
                    <a:pt x="3367635" y="195817"/>
                    <a:pt x="3525520" y="213360"/>
                  </a:cubicBezTo>
                  <a:cubicBezTo>
                    <a:pt x="3654213" y="209973"/>
                    <a:pt x="3783008" y="209323"/>
                    <a:pt x="3911600" y="203200"/>
                  </a:cubicBezTo>
                  <a:cubicBezTo>
                    <a:pt x="3966291" y="200596"/>
                    <a:pt x="3938693" y="191589"/>
                    <a:pt x="3982720" y="172720"/>
                  </a:cubicBezTo>
                  <a:cubicBezTo>
                    <a:pt x="3995555" y="167219"/>
                    <a:pt x="4009813" y="165947"/>
                    <a:pt x="4023360" y="162560"/>
                  </a:cubicBezTo>
                  <a:cubicBezTo>
                    <a:pt x="4045657" y="147695"/>
                    <a:pt x="4068699" y="130514"/>
                    <a:pt x="4094480" y="121920"/>
                  </a:cubicBezTo>
                  <a:cubicBezTo>
                    <a:pt x="4110863" y="116459"/>
                    <a:pt x="4128423" y="115506"/>
                    <a:pt x="4145280" y="111760"/>
                  </a:cubicBezTo>
                  <a:cubicBezTo>
                    <a:pt x="4209481" y="97493"/>
                    <a:pt x="4163306" y="101600"/>
                    <a:pt x="4236720" y="10160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9" name="קבוצה 38">
            <a:extLst>
              <a:ext uri="{FF2B5EF4-FFF2-40B4-BE49-F238E27FC236}">
                <a16:creationId xmlns:a16="http://schemas.microsoft.com/office/drawing/2014/main" id="{A344C858-9669-37A6-B4F4-FAF024A2BC21}"/>
              </a:ext>
            </a:extLst>
          </p:cNvPr>
          <p:cNvGrpSpPr/>
          <p:nvPr/>
        </p:nvGrpSpPr>
        <p:grpSpPr>
          <a:xfrm>
            <a:off x="3836719" y="1373946"/>
            <a:ext cx="4127705" cy="2043537"/>
            <a:chOff x="3836719" y="1373946"/>
            <a:chExt cx="4127705" cy="2043537"/>
          </a:xfrm>
        </p:grpSpPr>
        <p:sp>
          <p:nvSpPr>
            <p:cNvPr id="27" name="אליפסה 26">
              <a:extLst>
                <a:ext uri="{FF2B5EF4-FFF2-40B4-BE49-F238E27FC236}">
                  <a16:creationId xmlns:a16="http://schemas.microsoft.com/office/drawing/2014/main" id="{F0FD5855-297E-24EF-B811-DF73BF07FC3C}"/>
                </a:ext>
              </a:extLst>
            </p:cNvPr>
            <p:cNvSpPr/>
            <p:nvPr/>
          </p:nvSpPr>
          <p:spPr>
            <a:xfrm>
              <a:off x="3836719" y="1415816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צורה חופשית: צורה 30">
              <a:extLst>
                <a:ext uri="{FF2B5EF4-FFF2-40B4-BE49-F238E27FC236}">
                  <a16:creationId xmlns:a16="http://schemas.microsoft.com/office/drawing/2014/main" id="{8E40A1E8-67DE-DC42-80DB-A6255264758C}"/>
                </a:ext>
              </a:extLst>
            </p:cNvPr>
            <p:cNvSpPr/>
            <p:nvPr/>
          </p:nvSpPr>
          <p:spPr>
            <a:xfrm>
              <a:off x="3962400" y="1463040"/>
              <a:ext cx="3773466" cy="609646"/>
            </a:xfrm>
            <a:custGeom>
              <a:avLst/>
              <a:gdLst>
                <a:gd name="connsiteX0" fmla="*/ 0 w 3688080"/>
                <a:gd name="connsiteY0" fmla="*/ 0 h 609646"/>
                <a:gd name="connsiteX1" fmla="*/ 294640 w 3688080"/>
                <a:gd name="connsiteY1" fmla="*/ 71120 h 609646"/>
                <a:gd name="connsiteX2" fmla="*/ 528320 w 3688080"/>
                <a:gd name="connsiteY2" fmla="*/ 223520 h 609646"/>
                <a:gd name="connsiteX3" fmla="*/ 629920 w 3688080"/>
                <a:gd name="connsiteY3" fmla="*/ 274320 h 609646"/>
                <a:gd name="connsiteX4" fmla="*/ 721360 w 3688080"/>
                <a:gd name="connsiteY4" fmla="*/ 284480 h 609646"/>
                <a:gd name="connsiteX5" fmla="*/ 975360 w 3688080"/>
                <a:gd name="connsiteY5" fmla="*/ 274320 h 609646"/>
                <a:gd name="connsiteX6" fmla="*/ 1066800 w 3688080"/>
                <a:gd name="connsiteY6" fmla="*/ 254000 h 609646"/>
                <a:gd name="connsiteX7" fmla="*/ 1351280 w 3688080"/>
                <a:gd name="connsiteY7" fmla="*/ 233680 h 609646"/>
                <a:gd name="connsiteX8" fmla="*/ 1584960 w 3688080"/>
                <a:gd name="connsiteY8" fmla="*/ 254000 h 609646"/>
                <a:gd name="connsiteX9" fmla="*/ 1666240 w 3688080"/>
                <a:gd name="connsiteY9" fmla="*/ 274320 h 609646"/>
                <a:gd name="connsiteX10" fmla="*/ 1706880 w 3688080"/>
                <a:gd name="connsiteY10" fmla="*/ 284480 h 609646"/>
                <a:gd name="connsiteX11" fmla="*/ 1778000 w 3688080"/>
                <a:gd name="connsiteY11" fmla="*/ 304800 h 609646"/>
                <a:gd name="connsiteX12" fmla="*/ 1859280 w 3688080"/>
                <a:gd name="connsiteY12" fmla="*/ 325120 h 609646"/>
                <a:gd name="connsiteX13" fmla="*/ 1910080 w 3688080"/>
                <a:gd name="connsiteY13" fmla="*/ 355600 h 609646"/>
                <a:gd name="connsiteX14" fmla="*/ 2011680 w 3688080"/>
                <a:gd name="connsiteY14" fmla="*/ 375920 h 609646"/>
                <a:gd name="connsiteX15" fmla="*/ 2082800 w 3688080"/>
                <a:gd name="connsiteY15" fmla="*/ 406400 h 609646"/>
                <a:gd name="connsiteX16" fmla="*/ 2194560 w 3688080"/>
                <a:gd name="connsiteY16" fmla="*/ 436880 h 609646"/>
                <a:gd name="connsiteX17" fmla="*/ 2286000 w 3688080"/>
                <a:gd name="connsiteY17" fmla="*/ 457200 h 609646"/>
                <a:gd name="connsiteX18" fmla="*/ 2489200 w 3688080"/>
                <a:gd name="connsiteY18" fmla="*/ 477520 h 609646"/>
                <a:gd name="connsiteX19" fmla="*/ 2621280 w 3688080"/>
                <a:gd name="connsiteY19" fmla="*/ 467360 h 609646"/>
                <a:gd name="connsiteX20" fmla="*/ 2692400 w 3688080"/>
                <a:gd name="connsiteY20" fmla="*/ 477520 h 609646"/>
                <a:gd name="connsiteX21" fmla="*/ 2976880 w 3688080"/>
                <a:gd name="connsiteY21" fmla="*/ 497840 h 609646"/>
                <a:gd name="connsiteX22" fmla="*/ 3220720 w 3688080"/>
                <a:gd name="connsiteY22" fmla="*/ 528320 h 609646"/>
                <a:gd name="connsiteX23" fmla="*/ 3342640 w 3688080"/>
                <a:gd name="connsiteY23" fmla="*/ 548640 h 609646"/>
                <a:gd name="connsiteX24" fmla="*/ 3495040 w 3688080"/>
                <a:gd name="connsiteY24" fmla="*/ 558800 h 609646"/>
                <a:gd name="connsiteX25" fmla="*/ 3586480 w 3688080"/>
                <a:gd name="connsiteY25" fmla="*/ 589280 h 609646"/>
                <a:gd name="connsiteX26" fmla="*/ 3616960 w 3688080"/>
                <a:gd name="connsiteY26" fmla="*/ 599440 h 609646"/>
                <a:gd name="connsiteX27" fmla="*/ 3688080 w 3688080"/>
                <a:gd name="connsiteY27" fmla="*/ 609600 h 60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688080" h="609646">
                  <a:moveTo>
                    <a:pt x="0" y="0"/>
                  </a:moveTo>
                  <a:cubicBezTo>
                    <a:pt x="98213" y="23707"/>
                    <a:pt x="200698" y="33935"/>
                    <a:pt x="294640" y="71120"/>
                  </a:cubicBezTo>
                  <a:cubicBezTo>
                    <a:pt x="687640" y="226683"/>
                    <a:pt x="385490" y="141903"/>
                    <a:pt x="528320" y="223520"/>
                  </a:cubicBezTo>
                  <a:cubicBezTo>
                    <a:pt x="561195" y="242306"/>
                    <a:pt x="592288" y="270139"/>
                    <a:pt x="629920" y="274320"/>
                  </a:cubicBezTo>
                  <a:lnTo>
                    <a:pt x="721360" y="284480"/>
                  </a:lnTo>
                  <a:cubicBezTo>
                    <a:pt x="806027" y="281093"/>
                    <a:pt x="890954" y="281768"/>
                    <a:pt x="975360" y="274320"/>
                  </a:cubicBezTo>
                  <a:cubicBezTo>
                    <a:pt x="1006463" y="271576"/>
                    <a:pt x="1036052" y="259426"/>
                    <a:pt x="1066800" y="254000"/>
                  </a:cubicBezTo>
                  <a:cubicBezTo>
                    <a:pt x="1154908" y="238452"/>
                    <a:pt x="1270996" y="237694"/>
                    <a:pt x="1351280" y="233680"/>
                  </a:cubicBezTo>
                  <a:cubicBezTo>
                    <a:pt x="1429173" y="240453"/>
                    <a:pt x="1507416" y="243994"/>
                    <a:pt x="1584960" y="254000"/>
                  </a:cubicBezTo>
                  <a:cubicBezTo>
                    <a:pt x="1612658" y="257574"/>
                    <a:pt x="1639147" y="267547"/>
                    <a:pt x="1666240" y="274320"/>
                  </a:cubicBezTo>
                  <a:cubicBezTo>
                    <a:pt x="1679787" y="277707"/>
                    <a:pt x="1693633" y="280064"/>
                    <a:pt x="1706880" y="284480"/>
                  </a:cubicBezTo>
                  <a:cubicBezTo>
                    <a:pt x="1740822" y="295794"/>
                    <a:pt x="1739728" y="296295"/>
                    <a:pt x="1778000" y="304800"/>
                  </a:cubicBezTo>
                  <a:cubicBezTo>
                    <a:pt x="1798868" y="309437"/>
                    <a:pt x="1837494" y="314227"/>
                    <a:pt x="1859280" y="325120"/>
                  </a:cubicBezTo>
                  <a:cubicBezTo>
                    <a:pt x="1876943" y="333951"/>
                    <a:pt x="1891346" y="349355"/>
                    <a:pt x="1910080" y="355600"/>
                  </a:cubicBezTo>
                  <a:cubicBezTo>
                    <a:pt x="1942845" y="366522"/>
                    <a:pt x="2011680" y="375920"/>
                    <a:pt x="2011680" y="375920"/>
                  </a:cubicBezTo>
                  <a:cubicBezTo>
                    <a:pt x="2035387" y="386080"/>
                    <a:pt x="2058511" y="397725"/>
                    <a:pt x="2082800" y="406400"/>
                  </a:cubicBezTo>
                  <a:cubicBezTo>
                    <a:pt x="2102213" y="413333"/>
                    <a:pt x="2166889" y="430494"/>
                    <a:pt x="2194560" y="436880"/>
                  </a:cubicBezTo>
                  <a:cubicBezTo>
                    <a:pt x="2224984" y="443901"/>
                    <a:pt x="2255252" y="451774"/>
                    <a:pt x="2286000" y="457200"/>
                  </a:cubicBezTo>
                  <a:cubicBezTo>
                    <a:pt x="2340465" y="466812"/>
                    <a:pt x="2440559" y="473467"/>
                    <a:pt x="2489200" y="477520"/>
                  </a:cubicBezTo>
                  <a:cubicBezTo>
                    <a:pt x="2533227" y="474133"/>
                    <a:pt x="2577123" y="467360"/>
                    <a:pt x="2621280" y="467360"/>
                  </a:cubicBezTo>
                  <a:cubicBezTo>
                    <a:pt x="2645227" y="467360"/>
                    <a:pt x="2668540" y="475475"/>
                    <a:pt x="2692400" y="477520"/>
                  </a:cubicBezTo>
                  <a:cubicBezTo>
                    <a:pt x="2787121" y="485639"/>
                    <a:pt x="2882248" y="488741"/>
                    <a:pt x="2976880" y="497840"/>
                  </a:cubicBezTo>
                  <a:cubicBezTo>
                    <a:pt x="3058416" y="505680"/>
                    <a:pt x="3139586" y="517051"/>
                    <a:pt x="3220720" y="528320"/>
                  </a:cubicBezTo>
                  <a:cubicBezTo>
                    <a:pt x="3261529" y="533988"/>
                    <a:pt x="3301691" y="544090"/>
                    <a:pt x="3342640" y="548640"/>
                  </a:cubicBezTo>
                  <a:cubicBezTo>
                    <a:pt x="3393241" y="554262"/>
                    <a:pt x="3444240" y="555413"/>
                    <a:pt x="3495040" y="558800"/>
                  </a:cubicBezTo>
                  <a:cubicBezTo>
                    <a:pt x="3582614" y="593830"/>
                    <a:pt x="3509918" y="567405"/>
                    <a:pt x="3586480" y="589280"/>
                  </a:cubicBezTo>
                  <a:cubicBezTo>
                    <a:pt x="3596778" y="592222"/>
                    <a:pt x="3606570" y="596843"/>
                    <a:pt x="3616960" y="599440"/>
                  </a:cubicBezTo>
                  <a:cubicBezTo>
                    <a:pt x="3662913" y="610928"/>
                    <a:pt x="3654997" y="609600"/>
                    <a:pt x="3688080" y="60960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1724B690-90CF-5FF2-B52C-488FF0715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0442" y="1373946"/>
              <a:ext cx="643982" cy="20435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קבוצה 47">
            <a:extLst>
              <a:ext uri="{FF2B5EF4-FFF2-40B4-BE49-F238E27FC236}">
                <a16:creationId xmlns:a16="http://schemas.microsoft.com/office/drawing/2014/main" id="{32BDB9B9-2061-EF39-CE3D-39E80618F4BB}"/>
              </a:ext>
            </a:extLst>
          </p:cNvPr>
          <p:cNvGrpSpPr/>
          <p:nvPr/>
        </p:nvGrpSpPr>
        <p:grpSpPr>
          <a:xfrm>
            <a:off x="2368189" y="1835744"/>
            <a:ext cx="5931990" cy="1638976"/>
            <a:chOff x="2368189" y="1835744"/>
            <a:chExt cx="5931990" cy="1638976"/>
          </a:xfrm>
        </p:grpSpPr>
        <p:sp>
          <p:nvSpPr>
            <p:cNvPr id="41" name="אליפסה 40">
              <a:extLst>
                <a:ext uri="{FF2B5EF4-FFF2-40B4-BE49-F238E27FC236}">
                  <a16:creationId xmlns:a16="http://schemas.microsoft.com/office/drawing/2014/main" id="{656D08B7-806E-5CE2-3F98-CC8E8C943F57}"/>
                </a:ext>
              </a:extLst>
            </p:cNvPr>
            <p:cNvSpPr/>
            <p:nvPr/>
          </p:nvSpPr>
          <p:spPr>
            <a:xfrm>
              <a:off x="2368189" y="2970911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3" name="מחבר ישר 42">
              <a:extLst>
                <a:ext uri="{FF2B5EF4-FFF2-40B4-BE49-F238E27FC236}">
                  <a16:creationId xmlns:a16="http://schemas.microsoft.com/office/drawing/2014/main" id="{2B70C017-3C24-36CB-3F6D-F95F115D1FA3}"/>
                </a:ext>
              </a:extLst>
            </p:cNvPr>
            <p:cNvCxnSpPr>
              <a:cxnSpLocks/>
            </p:cNvCxnSpPr>
            <p:nvPr/>
          </p:nvCxnSpPr>
          <p:spPr>
            <a:xfrm>
              <a:off x="6834388" y="1835744"/>
              <a:ext cx="1465791" cy="14928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צורה חופשית: צורה 46">
              <a:extLst>
                <a:ext uri="{FF2B5EF4-FFF2-40B4-BE49-F238E27FC236}">
                  <a16:creationId xmlns:a16="http://schemas.microsoft.com/office/drawing/2014/main" id="{7AF78FAA-2646-9874-0EB7-E8CC628614A9}"/>
                </a:ext>
              </a:extLst>
            </p:cNvPr>
            <p:cNvSpPr/>
            <p:nvPr/>
          </p:nvSpPr>
          <p:spPr>
            <a:xfrm>
              <a:off x="2458719" y="3027680"/>
              <a:ext cx="5682427" cy="447040"/>
            </a:xfrm>
            <a:custGeom>
              <a:avLst/>
              <a:gdLst>
                <a:gd name="connsiteX0" fmla="*/ 0 w 4185920"/>
                <a:gd name="connsiteY0" fmla="*/ 0 h 447040"/>
                <a:gd name="connsiteX1" fmla="*/ 314960 w 4185920"/>
                <a:gd name="connsiteY1" fmla="*/ 121920 h 447040"/>
                <a:gd name="connsiteX2" fmla="*/ 508000 w 4185920"/>
                <a:gd name="connsiteY2" fmla="*/ 213360 h 447040"/>
                <a:gd name="connsiteX3" fmla="*/ 751840 w 4185920"/>
                <a:gd name="connsiteY3" fmla="*/ 294640 h 447040"/>
                <a:gd name="connsiteX4" fmla="*/ 853440 w 4185920"/>
                <a:gd name="connsiteY4" fmla="*/ 355600 h 447040"/>
                <a:gd name="connsiteX5" fmla="*/ 995680 w 4185920"/>
                <a:gd name="connsiteY5" fmla="*/ 375920 h 447040"/>
                <a:gd name="connsiteX6" fmla="*/ 1391920 w 4185920"/>
                <a:gd name="connsiteY6" fmla="*/ 447040 h 447040"/>
                <a:gd name="connsiteX7" fmla="*/ 1899920 w 4185920"/>
                <a:gd name="connsiteY7" fmla="*/ 436880 h 447040"/>
                <a:gd name="connsiteX8" fmla="*/ 2113280 w 4185920"/>
                <a:gd name="connsiteY8" fmla="*/ 396240 h 447040"/>
                <a:gd name="connsiteX9" fmla="*/ 2225040 w 4185920"/>
                <a:gd name="connsiteY9" fmla="*/ 375920 h 447040"/>
                <a:gd name="connsiteX10" fmla="*/ 2326640 w 4185920"/>
                <a:gd name="connsiteY10" fmla="*/ 355600 h 447040"/>
                <a:gd name="connsiteX11" fmla="*/ 2550160 w 4185920"/>
                <a:gd name="connsiteY11" fmla="*/ 345440 h 447040"/>
                <a:gd name="connsiteX12" fmla="*/ 3434080 w 4185920"/>
                <a:gd name="connsiteY12" fmla="*/ 335280 h 447040"/>
                <a:gd name="connsiteX13" fmla="*/ 3606800 w 4185920"/>
                <a:gd name="connsiteY13" fmla="*/ 314960 h 447040"/>
                <a:gd name="connsiteX14" fmla="*/ 3688080 w 4185920"/>
                <a:gd name="connsiteY14" fmla="*/ 294640 h 447040"/>
                <a:gd name="connsiteX15" fmla="*/ 3952240 w 4185920"/>
                <a:gd name="connsiteY15" fmla="*/ 254000 h 447040"/>
                <a:gd name="connsiteX16" fmla="*/ 4033520 w 4185920"/>
                <a:gd name="connsiteY16" fmla="*/ 233680 h 447040"/>
                <a:gd name="connsiteX17" fmla="*/ 4074160 w 4185920"/>
                <a:gd name="connsiteY17" fmla="*/ 213360 h 447040"/>
                <a:gd name="connsiteX18" fmla="*/ 4185920 w 4185920"/>
                <a:gd name="connsiteY18" fmla="*/ 172720 h 4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85920" h="447040">
                  <a:moveTo>
                    <a:pt x="0" y="0"/>
                  </a:moveTo>
                  <a:cubicBezTo>
                    <a:pt x="126685" y="42228"/>
                    <a:pt x="129559" y="41861"/>
                    <a:pt x="314960" y="121920"/>
                  </a:cubicBezTo>
                  <a:cubicBezTo>
                    <a:pt x="380327" y="150146"/>
                    <a:pt x="442035" y="186562"/>
                    <a:pt x="508000" y="213360"/>
                  </a:cubicBezTo>
                  <a:cubicBezTo>
                    <a:pt x="627523" y="261916"/>
                    <a:pt x="640199" y="241478"/>
                    <a:pt x="751840" y="294640"/>
                  </a:cubicBezTo>
                  <a:cubicBezTo>
                    <a:pt x="787498" y="311620"/>
                    <a:pt x="815972" y="343111"/>
                    <a:pt x="853440" y="355600"/>
                  </a:cubicBezTo>
                  <a:cubicBezTo>
                    <a:pt x="898877" y="370746"/>
                    <a:pt x="948715" y="366527"/>
                    <a:pt x="995680" y="375920"/>
                  </a:cubicBezTo>
                  <a:cubicBezTo>
                    <a:pt x="1379662" y="452716"/>
                    <a:pt x="1132213" y="427063"/>
                    <a:pt x="1391920" y="447040"/>
                  </a:cubicBezTo>
                  <a:cubicBezTo>
                    <a:pt x="1561253" y="443653"/>
                    <a:pt x="1730971" y="448778"/>
                    <a:pt x="1899920" y="436880"/>
                  </a:cubicBezTo>
                  <a:cubicBezTo>
                    <a:pt x="1972140" y="431794"/>
                    <a:pt x="2042121" y="409582"/>
                    <a:pt x="2113280" y="396240"/>
                  </a:cubicBezTo>
                  <a:lnTo>
                    <a:pt x="2225040" y="375920"/>
                  </a:lnTo>
                  <a:cubicBezTo>
                    <a:pt x="2258907" y="369147"/>
                    <a:pt x="2292253" y="358824"/>
                    <a:pt x="2326640" y="355600"/>
                  </a:cubicBezTo>
                  <a:cubicBezTo>
                    <a:pt x="2400898" y="348638"/>
                    <a:pt x="2475589" y="346808"/>
                    <a:pt x="2550160" y="345440"/>
                  </a:cubicBezTo>
                  <a:lnTo>
                    <a:pt x="3434080" y="335280"/>
                  </a:lnTo>
                  <a:lnTo>
                    <a:pt x="3606800" y="314960"/>
                  </a:lnTo>
                  <a:cubicBezTo>
                    <a:pt x="3634249" y="309813"/>
                    <a:pt x="3660603" y="299636"/>
                    <a:pt x="3688080" y="294640"/>
                  </a:cubicBezTo>
                  <a:cubicBezTo>
                    <a:pt x="3902785" y="255603"/>
                    <a:pt x="3755826" y="293283"/>
                    <a:pt x="3952240" y="254000"/>
                  </a:cubicBezTo>
                  <a:cubicBezTo>
                    <a:pt x="3979625" y="248523"/>
                    <a:pt x="4007026" y="242511"/>
                    <a:pt x="4033520" y="233680"/>
                  </a:cubicBezTo>
                  <a:cubicBezTo>
                    <a:pt x="4047888" y="228891"/>
                    <a:pt x="4060179" y="219185"/>
                    <a:pt x="4074160" y="213360"/>
                  </a:cubicBezTo>
                  <a:cubicBezTo>
                    <a:pt x="4119814" y="194338"/>
                    <a:pt x="4144886" y="186398"/>
                    <a:pt x="4185920" y="17272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1766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2C58F8F0-F3AA-DB78-B59C-78DDEE6EAF18}"/>
              </a:ext>
            </a:extLst>
          </p:cNvPr>
          <p:cNvCxnSpPr/>
          <p:nvPr/>
        </p:nvCxnSpPr>
        <p:spPr>
          <a:xfrm flipV="1">
            <a:off x="6290675" y="1365253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5B1F4A49-04E6-D872-F74F-8E21DC66C820}"/>
              </a:ext>
            </a:extLst>
          </p:cNvPr>
          <p:cNvCxnSpPr>
            <a:cxnSpLocks/>
          </p:cNvCxnSpPr>
          <p:nvPr/>
        </p:nvCxnSpPr>
        <p:spPr>
          <a:xfrm>
            <a:off x="6290675" y="3864069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/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blipFill>
                <a:blip r:embed="rId2"/>
                <a:stretch>
                  <a:fillRect t="-13158" r="-20455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/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blipFill>
                <a:blip r:embed="rId3"/>
                <a:stretch>
                  <a:fillRect l="-8219"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919539B9-90A6-FBB4-FCF3-80A09BC9753D}"/>
              </a:ext>
            </a:extLst>
          </p:cNvPr>
          <p:cNvCxnSpPr>
            <a:cxnSpLocks/>
          </p:cNvCxnSpPr>
          <p:nvPr/>
        </p:nvCxnSpPr>
        <p:spPr>
          <a:xfrm flipV="1">
            <a:off x="1765312" y="1295411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F9E7331-3081-7696-AD42-526A6C248032}"/>
              </a:ext>
            </a:extLst>
          </p:cNvPr>
          <p:cNvCxnSpPr/>
          <p:nvPr/>
        </p:nvCxnSpPr>
        <p:spPr>
          <a:xfrm flipV="1">
            <a:off x="1959551" y="1399669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EB06DE17-3C71-0E99-BE37-971D413EBB14}"/>
              </a:ext>
            </a:extLst>
          </p:cNvPr>
          <p:cNvCxnSpPr>
            <a:cxnSpLocks/>
          </p:cNvCxnSpPr>
          <p:nvPr/>
        </p:nvCxnSpPr>
        <p:spPr>
          <a:xfrm>
            <a:off x="1959551" y="3898485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9A3041FE-4224-32D2-6C90-64C4C1DC61AF}"/>
              </a:ext>
            </a:extLst>
          </p:cNvPr>
          <p:cNvSpPr/>
          <p:nvPr/>
        </p:nvSpPr>
        <p:spPr>
          <a:xfrm>
            <a:off x="2873196" y="2410548"/>
            <a:ext cx="99353" cy="1017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/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/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l="-8219" t="-13158" r="-26027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/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blipFill>
                <a:blip r:embed="rId6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אליפסה 14">
            <a:extLst>
              <a:ext uri="{FF2B5EF4-FFF2-40B4-BE49-F238E27FC236}">
                <a16:creationId xmlns:a16="http://schemas.microsoft.com/office/drawing/2014/main" id="{60B22237-DA52-3FD5-3C26-5B45E79825D2}"/>
              </a:ext>
            </a:extLst>
          </p:cNvPr>
          <p:cNvSpPr/>
          <p:nvPr/>
        </p:nvSpPr>
        <p:spPr>
          <a:xfrm>
            <a:off x="2875502" y="24100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/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blipFill>
                <a:blip r:embed="rId7"/>
                <a:stretch>
                  <a:fillRect t="-5357" r="-2692" b="-2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אליפסה 1">
            <a:extLst>
              <a:ext uri="{FF2B5EF4-FFF2-40B4-BE49-F238E27FC236}">
                <a16:creationId xmlns:a16="http://schemas.microsoft.com/office/drawing/2014/main" id="{CDF42C9D-5265-6CEE-0C52-1C483F7947B3}"/>
              </a:ext>
            </a:extLst>
          </p:cNvPr>
          <p:cNvSpPr/>
          <p:nvPr/>
        </p:nvSpPr>
        <p:spPr>
          <a:xfrm>
            <a:off x="3190462" y="21052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72CF1C5E-6553-F428-E841-38DC8759333A}"/>
              </a:ext>
            </a:extLst>
          </p:cNvPr>
          <p:cNvCxnSpPr>
            <a:cxnSpLocks/>
          </p:cNvCxnSpPr>
          <p:nvPr/>
        </p:nvCxnSpPr>
        <p:spPr>
          <a:xfrm>
            <a:off x="7490775" y="1507989"/>
            <a:ext cx="170599" cy="1989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F0FD5855-297E-24EF-B811-DF73BF07FC3C}"/>
              </a:ext>
            </a:extLst>
          </p:cNvPr>
          <p:cNvSpPr/>
          <p:nvPr/>
        </p:nvSpPr>
        <p:spPr>
          <a:xfrm>
            <a:off x="3836719" y="1415816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מחבר ישר 32">
            <a:extLst>
              <a:ext uri="{FF2B5EF4-FFF2-40B4-BE49-F238E27FC236}">
                <a16:creationId xmlns:a16="http://schemas.microsoft.com/office/drawing/2014/main" id="{1724B690-90CF-5FF2-B52C-488FF07158BC}"/>
              </a:ext>
            </a:extLst>
          </p:cNvPr>
          <p:cNvCxnSpPr>
            <a:cxnSpLocks/>
          </p:cNvCxnSpPr>
          <p:nvPr/>
        </p:nvCxnSpPr>
        <p:spPr>
          <a:xfrm flipH="1">
            <a:off x="7320442" y="1373946"/>
            <a:ext cx="643982" cy="2043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אליפסה 40">
            <a:extLst>
              <a:ext uri="{FF2B5EF4-FFF2-40B4-BE49-F238E27FC236}">
                <a16:creationId xmlns:a16="http://schemas.microsoft.com/office/drawing/2014/main" id="{656D08B7-806E-5CE2-3F98-CC8E8C943F57}"/>
              </a:ext>
            </a:extLst>
          </p:cNvPr>
          <p:cNvSpPr/>
          <p:nvPr/>
        </p:nvSpPr>
        <p:spPr>
          <a:xfrm>
            <a:off x="2368189" y="2970911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2B70C017-3C24-36CB-3F6D-F95F115D1FA3}"/>
              </a:ext>
            </a:extLst>
          </p:cNvPr>
          <p:cNvCxnSpPr>
            <a:cxnSpLocks/>
          </p:cNvCxnSpPr>
          <p:nvPr/>
        </p:nvCxnSpPr>
        <p:spPr>
          <a:xfrm>
            <a:off x="6834388" y="1835744"/>
            <a:ext cx="1465791" cy="149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אליפסה 4">
            <a:extLst>
              <a:ext uri="{FF2B5EF4-FFF2-40B4-BE49-F238E27FC236}">
                <a16:creationId xmlns:a16="http://schemas.microsoft.com/office/drawing/2014/main" id="{23B4CF5D-A8DF-A59E-7BCF-94F13D8E9393}"/>
              </a:ext>
            </a:extLst>
          </p:cNvPr>
          <p:cNvSpPr/>
          <p:nvPr/>
        </p:nvSpPr>
        <p:spPr>
          <a:xfrm>
            <a:off x="7537044" y="2551652"/>
            <a:ext cx="99353" cy="1017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/>
              <p:nvPr/>
            </p:nvSpPr>
            <p:spPr>
              <a:xfrm>
                <a:off x="7657870" y="2397659"/>
                <a:ext cx="836383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870" y="2397659"/>
                <a:ext cx="836383" cy="369332"/>
              </a:xfrm>
              <a:prstGeom prst="rect">
                <a:avLst/>
              </a:prstGeom>
              <a:blipFill>
                <a:blip r:embed="rId8"/>
                <a:stretch>
                  <a:fillRect t="-9836" r="-8029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5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2C58F8F0-F3AA-DB78-B59C-78DDEE6EAF18}"/>
              </a:ext>
            </a:extLst>
          </p:cNvPr>
          <p:cNvCxnSpPr/>
          <p:nvPr/>
        </p:nvCxnSpPr>
        <p:spPr>
          <a:xfrm flipV="1">
            <a:off x="6290675" y="1365253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5B1F4A49-04E6-D872-F74F-8E21DC66C820}"/>
              </a:ext>
            </a:extLst>
          </p:cNvPr>
          <p:cNvCxnSpPr>
            <a:cxnSpLocks/>
          </p:cNvCxnSpPr>
          <p:nvPr/>
        </p:nvCxnSpPr>
        <p:spPr>
          <a:xfrm>
            <a:off x="6290675" y="3864069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/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blipFill>
                <a:blip r:embed="rId2"/>
                <a:stretch>
                  <a:fillRect t="-13158" r="-20455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/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blipFill>
                <a:blip r:embed="rId3"/>
                <a:stretch>
                  <a:fillRect l="-8219"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919539B9-90A6-FBB4-FCF3-80A09BC9753D}"/>
              </a:ext>
            </a:extLst>
          </p:cNvPr>
          <p:cNvCxnSpPr>
            <a:cxnSpLocks/>
          </p:cNvCxnSpPr>
          <p:nvPr/>
        </p:nvCxnSpPr>
        <p:spPr>
          <a:xfrm flipV="1">
            <a:off x="1765312" y="1295411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F9E7331-3081-7696-AD42-526A6C248032}"/>
              </a:ext>
            </a:extLst>
          </p:cNvPr>
          <p:cNvCxnSpPr/>
          <p:nvPr/>
        </p:nvCxnSpPr>
        <p:spPr>
          <a:xfrm flipV="1">
            <a:off x="1959551" y="1399669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EB06DE17-3C71-0E99-BE37-971D413EBB14}"/>
              </a:ext>
            </a:extLst>
          </p:cNvPr>
          <p:cNvCxnSpPr>
            <a:cxnSpLocks/>
          </p:cNvCxnSpPr>
          <p:nvPr/>
        </p:nvCxnSpPr>
        <p:spPr>
          <a:xfrm>
            <a:off x="1959551" y="3898485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9A3041FE-4224-32D2-6C90-64C4C1DC61AF}"/>
              </a:ext>
            </a:extLst>
          </p:cNvPr>
          <p:cNvSpPr/>
          <p:nvPr/>
        </p:nvSpPr>
        <p:spPr>
          <a:xfrm>
            <a:off x="2873196" y="2410548"/>
            <a:ext cx="99353" cy="1017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/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/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l="-8219" t="-13158" r="-26027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/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blipFill>
                <a:blip r:embed="rId6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אליפסה 14">
            <a:extLst>
              <a:ext uri="{FF2B5EF4-FFF2-40B4-BE49-F238E27FC236}">
                <a16:creationId xmlns:a16="http://schemas.microsoft.com/office/drawing/2014/main" id="{60B22237-DA52-3FD5-3C26-5B45E79825D2}"/>
              </a:ext>
            </a:extLst>
          </p:cNvPr>
          <p:cNvSpPr/>
          <p:nvPr/>
        </p:nvSpPr>
        <p:spPr>
          <a:xfrm>
            <a:off x="2875502" y="24100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/>
              <p:nvPr/>
            </p:nvSpPr>
            <p:spPr>
              <a:xfrm>
                <a:off x="6154429" y="3951617"/>
                <a:ext cx="1638525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429" y="3951617"/>
                <a:ext cx="1638525" cy="338554"/>
              </a:xfrm>
              <a:prstGeom prst="rect">
                <a:avLst/>
              </a:prstGeom>
              <a:blipFill>
                <a:blip r:embed="rId7"/>
                <a:stretch>
                  <a:fillRect t="-5357" r="-746" b="-2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אליפסה 1">
            <a:extLst>
              <a:ext uri="{FF2B5EF4-FFF2-40B4-BE49-F238E27FC236}">
                <a16:creationId xmlns:a16="http://schemas.microsoft.com/office/drawing/2014/main" id="{CDF42C9D-5265-6CEE-0C52-1C483F7947B3}"/>
              </a:ext>
            </a:extLst>
          </p:cNvPr>
          <p:cNvSpPr/>
          <p:nvPr/>
        </p:nvSpPr>
        <p:spPr>
          <a:xfrm>
            <a:off x="3190462" y="21052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72CF1C5E-6553-F428-E841-38DC8759333A}"/>
              </a:ext>
            </a:extLst>
          </p:cNvPr>
          <p:cNvCxnSpPr>
            <a:cxnSpLocks/>
          </p:cNvCxnSpPr>
          <p:nvPr/>
        </p:nvCxnSpPr>
        <p:spPr>
          <a:xfrm>
            <a:off x="7490775" y="1507989"/>
            <a:ext cx="170599" cy="1989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F0FD5855-297E-24EF-B811-DF73BF07FC3C}"/>
              </a:ext>
            </a:extLst>
          </p:cNvPr>
          <p:cNvSpPr/>
          <p:nvPr/>
        </p:nvSpPr>
        <p:spPr>
          <a:xfrm>
            <a:off x="3836719" y="1415816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מחבר ישר 32">
            <a:extLst>
              <a:ext uri="{FF2B5EF4-FFF2-40B4-BE49-F238E27FC236}">
                <a16:creationId xmlns:a16="http://schemas.microsoft.com/office/drawing/2014/main" id="{1724B690-90CF-5FF2-B52C-488FF07158BC}"/>
              </a:ext>
            </a:extLst>
          </p:cNvPr>
          <p:cNvCxnSpPr>
            <a:cxnSpLocks/>
          </p:cNvCxnSpPr>
          <p:nvPr/>
        </p:nvCxnSpPr>
        <p:spPr>
          <a:xfrm flipH="1">
            <a:off x="7320442" y="1373946"/>
            <a:ext cx="643982" cy="2043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אליפסה 40">
            <a:extLst>
              <a:ext uri="{FF2B5EF4-FFF2-40B4-BE49-F238E27FC236}">
                <a16:creationId xmlns:a16="http://schemas.microsoft.com/office/drawing/2014/main" id="{656D08B7-806E-5CE2-3F98-CC8E8C943F57}"/>
              </a:ext>
            </a:extLst>
          </p:cNvPr>
          <p:cNvSpPr/>
          <p:nvPr/>
        </p:nvSpPr>
        <p:spPr>
          <a:xfrm>
            <a:off x="2368189" y="2970911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2B70C017-3C24-36CB-3F6D-F95F115D1FA3}"/>
              </a:ext>
            </a:extLst>
          </p:cNvPr>
          <p:cNvCxnSpPr>
            <a:cxnSpLocks/>
          </p:cNvCxnSpPr>
          <p:nvPr/>
        </p:nvCxnSpPr>
        <p:spPr>
          <a:xfrm>
            <a:off x="6834388" y="1835744"/>
            <a:ext cx="1465791" cy="149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אליפסה 4">
            <a:extLst>
              <a:ext uri="{FF2B5EF4-FFF2-40B4-BE49-F238E27FC236}">
                <a16:creationId xmlns:a16="http://schemas.microsoft.com/office/drawing/2014/main" id="{23B4CF5D-A8DF-A59E-7BCF-94F13D8E9393}"/>
              </a:ext>
            </a:extLst>
          </p:cNvPr>
          <p:cNvSpPr/>
          <p:nvPr/>
        </p:nvSpPr>
        <p:spPr>
          <a:xfrm>
            <a:off x="7537044" y="2551652"/>
            <a:ext cx="99353" cy="1017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/>
              <p:nvPr/>
            </p:nvSpPr>
            <p:spPr>
              <a:xfrm>
                <a:off x="7657870" y="2397659"/>
                <a:ext cx="836383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870" y="2397659"/>
                <a:ext cx="836383" cy="369332"/>
              </a:xfrm>
              <a:prstGeom prst="rect">
                <a:avLst/>
              </a:prstGeom>
              <a:blipFill>
                <a:blip r:embed="rId8"/>
                <a:stretch>
                  <a:fillRect t="-9836" r="-8029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C9952222-F17F-CDC8-3B1A-D2B6158C8913}"/>
              </a:ext>
            </a:extLst>
          </p:cNvPr>
          <p:cNvGrpSpPr/>
          <p:nvPr/>
        </p:nvGrpSpPr>
        <p:grpSpPr>
          <a:xfrm>
            <a:off x="3863334" y="2481861"/>
            <a:ext cx="5075188" cy="1174672"/>
            <a:chOff x="3863334" y="2481861"/>
            <a:chExt cx="5075188" cy="1174672"/>
          </a:xfrm>
        </p:grpSpPr>
        <p:sp>
          <p:nvSpPr>
            <p:cNvPr id="24" name="אליפסה 23">
              <a:extLst>
                <a:ext uri="{FF2B5EF4-FFF2-40B4-BE49-F238E27FC236}">
                  <a16:creationId xmlns:a16="http://schemas.microsoft.com/office/drawing/2014/main" id="{1FE9F994-F706-35DB-6667-78B3EFAA2EB7}"/>
                </a:ext>
              </a:extLst>
            </p:cNvPr>
            <p:cNvSpPr/>
            <p:nvPr/>
          </p:nvSpPr>
          <p:spPr>
            <a:xfrm>
              <a:off x="3863334" y="2869208"/>
              <a:ext cx="99353" cy="101703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501D9468-D271-E550-6995-5410E877FF0F}"/>
                </a:ext>
              </a:extLst>
            </p:cNvPr>
            <p:cNvCxnSpPr/>
            <p:nvPr/>
          </p:nvCxnSpPr>
          <p:spPr>
            <a:xfrm flipV="1">
              <a:off x="7160522" y="2481861"/>
              <a:ext cx="1778000" cy="1174672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צורה חופשית: צורה 27">
              <a:extLst>
                <a:ext uri="{FF2B5EF4-FFF2-40B4-BE49-F238E27FC236}">
                  <a16:creationId xmlns:a16="http://schemas.microsoft.com/office/drawing/2014/main" id="{C1A39401-C88F-5298-1800-FC0395B79871}"/>
                </a:ext>
              </a:extLst>
            </p:cNvPr>
            <p:cNvSpPr/>
            <p:nvPr/>
          </p:nvSpPr>
          <p:spPr>
            <a:xfrm>
              <a:off x="3972846" y="2953291"/>
              <a:ext cx="3347595" cy="520258"/>
            </a:xfrm>
            <a:custGeom>
              <a:avLst/>
              <a:gdLst>
                <a:gd name="connsiteX0" fmla="*/ 0 w 3281680"/>
                <a:gd name="connsiteY0" fmla="*/ 0 h 589280"/>
                <a:gd name="connsiteX1" fmla="*/ 152400 w 3281680"/>
                <a:gd name="connsiteY1" fmla="*/ 50800 h 589280"/>
                <a:gd name="connsiteX2" fmla="*/ 254000 w 3281680"/>
                <a:gd name="connsiteY2" fmla="*/ 81280 h 589280"/>
                <a:gd name="connsiteX3" fmla="*/ 335280 w 3281680"/>
                <a:gd name="connsiteY3" fmla="*/ 101600 h 589280"/>
                <a:gd name="connsiteX4" fmla="*/ 528320 w 3281680"/>
                <a:gd name="connsiteY4" fmla="*/ 172720 h 589280"/>
                <a:gd name="connsiteX5" fmla="*/ 589280 w 3281680"/>
                <a:gd name="connsiteY5" fmla="*/ 182880 h 589280"/>
                <a:gd name="connsiteX6" fmla="*/ 792480 w 3281680"/>
                <a:gd name="connsiteY6" fmla="*/ 223520 h 589280"/>
                <a:gd name="connsiteX7" fmla="*/ 955040 w 3281680"/>
                <a:gd name="connsiteY7" fmla="*/ 254000 h 589280"/>
                <a:gd name="connsiteX8" fmla="*/ 1757680 w 3281680"/>
                <a:gd name="connsiteY8" fmla="*/ 264160 h 589280"/>
                <a:gd name="connsiteX9" fmla="*/ 1859280 w 3281680"/>
                <a:gd name="connsiteY9" fmla="*/ 284480 h 589280"/>
                <a:gd name="connsiteX10" fmla="*/ 1950720 w 3281680"/>
                <a:gd name="connsiteY10" fmla="*/ 304800 h 589280"/>
                <a:gd name="connsiteX11" fmla="*/ 2042160 w 3281680"/>
                <a:gd name="connsiteY11" fmla="*/ 314960 h 589280"/>
                <a:gd name="connsiteX12" fmla="*/ 2113280 w 3281680"/>
                <a:gd name="connsiteY12" fmla="*/ 325120 h 589280"/>
                <a:gd name="connsiteX13" fmla="*/ 2164080 w 3281680"/>
                <a:gd name="connsiteY13" fmla="*/ 335280 h 589280"/>
                <a:gd name="connsiteX14" fmla="*/ 2336800 w 3281680"/>
                <a:gd name="connsiteY14" fmla="*/ 386080 h 589280"/>
                <a:gd name="connsiteX15" fmla="*/ 2560320 w 3281680"/>
                <a:gd name="connsiteY15" fmla="*/ 406400 h 589280"/>
                <a:gd name="connsiteX16" fmla="*/ 2661920 w 3281680"/>
                <a:gd name="connsiteY16" fmla="*/ 416560 h 589280"/>
                <a:gd name="connsiteX17" fmla="*/ 2844800 w 3281680"/>
                <a:gd name="connsiteY17" fmla="*/ 467360 h 589280"/>
                <a:gd name="connsiteX18" fmla="*/ 2905760 w 3281680"/>
                <a:gd name="connsiteY18" fmla="*/ 477520 h 589280"/>
                <a:gd name="connsiteX19" fmla="*/ 2987040 w 3281680"/>
                <a:gd name="connsiteY19" fmla="*/ 497840 h 589280"/>
                <a:gd name="connsiteX20" fmla="*/ 3119120 w 3281680"/>
                <a:gd name="connsiteY20" fmla="*/ 508000 h 589280"/>
                <a:gd name="connsiteX21" fmla="*/ 3169920 w 3281680"/>
                <a:gd name="connsiteY21" fmla="*/ 518160 h 589280"/>
                <a:gd name="connsiteX22" fmla="*/ 3210560 w 3281680"/>
                <a:gd name="connsiteY22" fmla="*/ 538480 h 589280"/>
                <a:gd name="connsiteX23" fmla="*/ 3241040 w 3281680"/>
                <a:gd name="connsiteY23" fmla="*/ 548640 h 589280"/>
                <a:gd name="connsiteX24" fmla="*/ 3281680 w 3281680"/>
                <a:gd name="connsiteY24" fmla="*/ 589280 h 58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81680" h="589280">
                  <a:moveTo>
                    <a:pt x="0" y="0"/>
                  </a:moveTo>
                  <a:cubicBezTo>
                    <a:pt x="105131" y="21026"/>
                    <a:pt x="-4445" y="-4096"/>
                    <a:pt x="152400" y="50800"/>
                  </a:cubicBezTo>
                  <a:cubicBezTo>
                    <a:pt x="185773" y="62480"/>
                    <a:pt x="219932" y="71817"/>
                    <a:pt x="254000" y="81280"/>
                  </a:cubicBezTo>
                  <a:cubicBezTo>
                    <a:pt x="280908" y="88755"/>
                    <a:pt x="308786" y="92769"/>
                    <a:pt x="335280" y="101600"/>
                  </a:cubicBezTo>
                  <a:cubicBezTo>
                    <a:pt x="348131" y="105884"/>
                    <a:pt x="485826" y="162097"/>
                    <a:pt x="528320" y="172720"/>
                  </a:cubicBezTo>
                  <a:cubicBezTo>
                    <a:pt x="548305" y="177716"/>
                    <a:pt x="568960" y="179493"/>
                    <a:pt x="589280" y="182880"/>
                  </a:cubicBezTo>
                  <a:cubicBezTo>
                    <a:pt x="692803" y="244994"/>
                    <a:pt x="597004" y="198023"/>
                    <a:pt x="792480" y="223520"/>
                  </a:cubicBezTo>
                  <a:cubicBezTo>
                    <a:pt x="914334" y="239414"/>
                    <a:pt x="832278" y="251178"/>
                    <a:pt x="955040" y="254000"/>
                  </a:cubicBezTo>
                  <a:cubicBezTo>
                    <a:pt x="1222537" y="260149"/>
                    <a:pt x="1490133" y="260773"/>
                    <a:pt x="1757680" y="264160"/>
                  </a:cubicBezTo>
                  <a:lnTo>
                    <a:pt x="1859280" y="284480"/>
                  </a:lnTo>
                  <a:cubicBezTo>
                    <a:pt x="1889834" y="290912"/>
                    <a:pt x="1919921" y="299667"/>
                    <a:pt x="1950720" y="304800"/>
                  </a:cubicBezTo>
                  <a:cubicBezTo>
                    <a:pt x="1980970" y="309842"/>
                    <a:pt x="2011729" y="311156"/>
                    <a:pt x="2042160" y="314960"/>
                  </a:cubicBezTo>
                  <a:cubicBezTo>
                    <a:pt x="2065922" y="317930"/>
                    <a:pt x="2089658" y="321183"/>
                    <a:pt x="2113280" y="325120"/>
                  </a:cubicBezTo>
                  <a:cubicBezTo>
                    <a:pt x="2130314" y="327959"/>
                    <a:pt x="2147513" y="330407"/>
                    <a:pt x="2164080" y="335280"/>
                  </a:cubicBezTo>
                  <a:cubicBezTo>
                    <a:pt x="2220195" y="351785"/>
                    <a:pt x="2277124" y="379449"/>
                    <a:pt x="2336800" y="386080"/>
                  </a:cubicBezTo>
                  <a:cubicBezTo>
                    <a:pt x="2411156" y="394342"/>
                    <a:pt x="2485877" y="398956"/>
                    <a:pt x="2560320" y="406400"/>
                  </a:cubicBezTo>
                  <a:lnTo>
                    <a:pt x="2661920" y="416560"/>
                  </a:lnTo>
                  <a:cubicBezTo>
                    <a:pt x="2722880" y="433493"/>
                    <a:pt x="2782393" y="456959"/>
                    <a:pt x="2844800" y="467360"/>
                  </a:cubicBezTo>
                  <a:cubicBezTo>
                    <a:pt x="2865120" y="470747"/>
                    <a:pt x="2885617" y="473204"/>
                    <a:pt x="2905760" y="477520"/>
                  </a:cubicBezTo>
                  <a:cubicBezTo>
                    <a:pt x="2933067" y="483372"/>
                    <a:pt x="2959195" y="495698"/>
                    <a:pt x="2987040" y="497840"/>
                  </a:cubicBezTo>
                  <a:lnTo>
                    <a:pt x="3119120" y="508000"/>
                  </a:lnTo>
                  <a:cubicBezTo>
                    <a:pt x="3136053" y="511387"/>
                    <a:pt x="3153537" y="512699"/>
                    <a:pt x="3169920" y="518160"/>
                  </a:cubicBezTo>
                  <a:cubicBezTo>
                    <a:pt x="3184288" y="522949"/>
                    <a:pt x="3196639" y="532514"/>
                    <a:pt x="3210560" y="538480"/>
                  </a:cubicBezTo>
                  <a:cubicBezTo>
                    <a:pt x="3220404" y="542699"/>
                    <a:pt x="3230880" y="545253"/>
                    <a:pt x="3241040" y="548640"/>
                  </a:cubicBezTo>
                  <a:cubicBezTo>
                    <a:pt x="3265561" y="585421"/>
                    <a:pt x="3250438" y="573659"/>
                    <a:pt x="3281680" y="58928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68574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93F9D4C6-E5F6-B02D-31B3-91F2A39CC7B2}"/>
              </a:ext>
            </a:extLst>
          </p:cNvPr>
          <p:cNvSpPr/>
          <p:nvPr/>
        </p:nvSpPr>
        <p:spPr>
          <a:xfrm>
            <a:off x="7532710" y="628617"/>
            <a:ext cx="3971902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</a:t>
            </a:r>
          </a:p>
        </p:txBody>
      </p:sp>
      <p:sp useBgFill="1">
        <p:nvSpPr>
          <p:cNvPr id="23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29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51F16E11-48E6-D0C6-5B0C-ACFD993183B2}"/>
                  </a:ext>
                </a:extLst>
              </p:cNvPr>
              <p:cNvSpPr txBox="1"/>
              <p:nvPr/>
            </p:nvSpPr>
            <p:spPr>
              <a:xfrm>
                <a:off x="944880" y="1158240"/>
                <a:ext cx="5757545" cy="32316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400" dirty="0"/>
                  <a:t>Discretize parameter space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Create accumulator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For each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:</a:t>
                </a:r>
              </a:p>
              <a:p>
                <a:r>
                  <a:rPr lang="en-US" sz="2400" dirty="0"/>
                  <a:t>	 For all entries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:</a:t>
                </a:r>
                <a:br>
                  <a:rPr lang="en-US" sz="2400" dirty="0"/>
                </a:br>
                <a:r>
                  <a:rPr lang="en-US" sz="2400" dirty="0"/>
                  <a:t>		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/>
                  <a:t> satisfies: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	 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4. Locate local maxima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AutoNum type="arabicPeriod"/>
                </a:pPr>
                <a:endParaRPr lang="en-US" dirty="0"/>
              </a:p>
              <a:p>
                <a:pPr marL="800100" lvl="1" indent="-342900">
                  <a:buAutoNum type="arabicPeriod"/>
                </a:pPr>
                <a:endParaRPr lang="he-IL" dirty="0"/>
              </a:p>
            </p:txBody>
          </p:sp>
        </mc:Choice>
        <mc:Fallback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51F16E11-48E6-D0C6-5B0C-ACFD99318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158240"/>
                <a:ext cx="5757545" cy="3231654"/>
              </a:xfrm>
              <a:prstGeom prst="rect">
                <a:avLst/>
              </a:prstGeom>
              <a:blipFill>
                <a:blip r:embed="rId2"/>
                <a:stretch>
                  <a:fillRect l="-1589" t="-1509" b="-207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294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9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" decel="50000" autoRev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" fill="hold">
                                          <p:stCondLst>
                                            <p:cond delay="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פרוסה">
  <a:themeElements>
    <a:clrScheme name="פרוסה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פרוסה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פרוסה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TM02900771[[fn=פרוסה]]</Template>
  <TotalTime>815</TotalTime>
  <Words>533</Words>
  <Application>Microsoft Office PowerPoint</Application>
  <PresentationFormat>מסך רחב</PresentationFormat>
  <Paragraphs>229</Paragraphs>
  <Slides>29</Slides>
  <Notes>4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29</vt:i4>
      </vt:variant>
    </vt:vector>
  </HeadingPairs>
  <TitlesOfParts>
    <vt:vector size="35" baseType="lpstr">
      <vt:lpstr>Aptos</vt:lpstr>
      <vt:lpstr>Arial</vt:lpstr>
      <vt:lpstr>Cambria Math</vt:lpstr>
      <vt:lpstr>Century Gothic</vt:lpstr>
      <vt:lpstr>Wingdings 3</vt:lpstr>
      <vt:lpstr>פרוסה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Yitzchak Grinboim</dc:creator>
  <cp:lastModifiedBy>Yitzchak Grinboim</cp:lastModifiedBy>
  <cp:revision>266</cp:revision>
  <dcterms:created xsi:type="dcterms:W3CDTF">2024-09-02T17:21:32Z</dcterms:created>
  <dcterms:modified xsi:type="dcterms:W3CDTF">2024-09-04T00:05:31Z</dcterms:modified>
</cp:coreProperties>
</file>